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2"/>
  </p:notesMasterIdLst>
  <p:sldIdLst>
    <p:sldId id="257" r:id="rId2"/>
    <p:sldId id="420" r:id="rId3"/>
    <p:sldId id="289" r:id="rId4"/>
    <p:sldId id="634" r:id="rId5"/>
    <p:sldId id="631" r:id="rId6"/>
    <p:sldId id="632" r:id="rId7"/>
    <p:sldId id="384" r:id="rId8"/>
    <p:sldId id="471" r:id="rId9"/>
    <p:sldId id="472" r:id="rId10"/>
    <p:sldId id="641" r:id="rId11"/>
    <p:sldId id="591" r:id="rId12"/>
    <p:sldId id="652" r:id="rId13"/>
    <p:sldId id="663" r:id="rId14"/>
    <p:sldId id="592" r:id="rId15"/>
    <p:sldId id="595" r:id="rId16"/>
    <p:sldId id="668" r:id="rId17"/>
    <p:sldId id="267" r:id="rId18"/>
    <p:sldId id="669" r:id="rId19"/>
    <p:sldId id="261" r:id="rId20"/>
    <p:sldId id="599" r:id="rId21"/>
    <p:sldId id="628" r:id="rId22"/>
    <p:sldId id="600" r:id="rId23"/>
    <p:sldId id="602" r:id="rId24"/>
    <p:sldId id="603" r:id="rId25"/>
    <p:sldId id="604" r:id="rId26"/>
    <p:sldId id="665" r:id="rId27"/>
    <p:sldId id="646" r:id="rId28"/>
    <p:sldId id="656" r:id="rId29"/>
    <p:sldId id="607" r:id="rId30"/>
    <p:sldId id="664" r:id="rId31"/>
    <p:sldId id="608" r:id="rId32"/>
    <p:sldId id="666" r:id="rId33"/>
    <p:sldId id="263" r:id="rId34"/>
    <p:sldId id="271" r:id="rId35"/>
    <p:sldId id="265" r:id="rId36"/>
    <p:sldId id="266" r:id="rId37"/>
    <p:sldId id="268" r:id="rId38"/>
    <p:sldId id="660" r:id="rId39"/>
    <p:sldId id="258" r:id="rId40"/>
    <p:sldId id="659" r:id="rId41"/>
    <p:sldId id="259" r:id="rId42"/>
    <p:sldId id="661" r:id="rId43"/>
    <p:sldId id="613" r:id="rId44"/>
    <p:sldId id="260" r:id="rId45"/>
    <p:sldId id="658" r:id="rId46"/>
    <p:sldId id="614" r:id="rId47"/>
    <p:sldId id="615" r:id="rId48"/>
    <p:sldId id="616" r:id="rId49"/>
    <p:sldId id="662" r:id="rId50"/>
    <p:sldId id="667"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B92"/>
    <a:srgbClr val="FF40FF"/>
    <a:srgbClr val="FFFD78"/>
    <a:srgbClr val="FF2F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5008"/>
  </p:normalViewPr>
  <p:slideViewPr>
    <p:cSldViewPr snapToGrid="0" snapToObjects="1" showGuides="1">
      <p:cViewPr varScale="1">
        <p:scale>
          <a:sx n="105" d="100"/>
          <a:sy n="105" d="100"/>
        </p:scale>
        <p:origin x="840" y="1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_rels/data2.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coloredtext_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dgm:fillClrLst>
    <dgm:linClrLst meth="repeat">
      <a:schemeClr val="lt1">
        <a:alpha val="0"/>
      </a:schemeClr>
    </dgm:linClrLst>
    <dgm:effectClrLst/>
    <dgm:txLinClrLst/>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2205209-2BFF-4928-8231-04C8F489741C}" type="doc">
      <dgm:prSet loTypeId="urn:microsoft.com/office/officeart/2009/3/layout/PieProcess" loCatId="list" qsTypeId="urn:microsoft.com/office/officeart/2005/8/quickstyle/simple1" qsCatId="simple" csTypeId="urn:microsoft.com/office/officeart/2005/8/colors/colorful3" csCatId="colorful" phldr="1"/>
      <dgm:spPr/>
      <dgm:t>
        <a:bodyPr/>
        <a:lstStyle/>
        <a:p>
          <a:endParaRPr lang="en-US"/>
        </a:p>
      </dgm:t>
    </dgm:pt>
    <dgm:pt modelId="{9DB74428-CDA6-4264-A0EF-AB9A18116283}">
      <dgm:prSet phldrT="[Text]"/>
      <dgm:spPr/>
      <dgm:t>
        <a:bodyPr>
          <a:scene3d>
            <a:camera prst="orthographicFront"/>
            <a:lightRig rig="harsh" dir="t"/>
          </a:scene3d>
          <a:sp3d extrusionH="57150" prstMaterial="matte">
            <a:bevelT w="63500" h="12700" prst="angle"/>
            <a:contourClr>
              <a:schemeClr val="bg1">
                <a:lumMod val="65000"/>
              </a:schemeClr>
            </a:contourClr>
          </a:sp3d>
        </a:bodyPr>
        <a:lstStyle/>
        <a:p>
          <a:r>
            <a:rPr lang="en-US" b="1" cap="none" spc="0">
              <a:ln/>
              <a:solidFill>
                <a:schemeClr val="accent3"/>
              </a:solidFill>
              <a:effectLst/>
            </a:rPr>
            <a:t>Crisis Survival</a:t>
          </a:r>
          <a:endParaRPr lang="en-US" b="1" cap="none" spc="0" dirty="0">
            <a:ln/>
            <a:solidFill>
              <a:schemeClr val="accent3"/>
            </a:solidFill>
            <a:effectLst/>
          </a:endParaRPr>
        </a:p>
      </dgm:t>
    </dgm:pt>
    <dgm:pt modelId="{0DC65C76-714A-404C-BC46-82EB2E5D056A}" type="parTrans" cxnId="{766B5A73-DCF5-429E-8806-044844064D94}">
      <dgm:prSet/>
      <dgm:spPr/>
      <dgm:t>
        <a:bodyPr/>
        <a:lstStyle/>
        <a:p>
          <a:endParaRPr lang="en-US"/>
        </a:p>
      </dgm:t>
    </dgm:pt>
    <dgm:pt modelId="{592E802A-8A9D-4498-AB13-8D1123060162}" type="sibTrans" cxnId="{766B5A73-DCF5-429E-8806-044844064D94}">
      <dgm:prSet/>
      <dgm:spPr/>
      <dgm:t>
        <a:bodyPr/>
        <a:lstStyle/>
        <a:p>
          <a:endParaRPr lang="en-US"/>
        </a:p>
      </dgm:t>
    </dgm:pt>
    <dgm:pt modelId="{171B9062-1C53-4B97-A1CF-F141A362B29A}">
      <dgm:prSet phldrT="[Text]"/>
      <dgm:spPr/>
      <dgm:t>
        <a:bodyPr/>
        <a:lstStyle/>
        <a:p>
          <a:pPr>
            <a:lnSpc>
              <a:spcPct val="200000"/>
            </a:lnSpc>
          </a:pPr>
          <a:r>
            <a:rPr lang="en-US" dirty="0"/>
            <a:t>Pros and Cons</a:t>
          </a:r>
        </a:p>
        <a:p>
          <a:pPr>
            <a:lnSpc>
              <a:spcPct val="200000"/>
            </a:lnSpc>
          </a:pPr>
          <a:r>
            <a:rPr lang="en-US" dirty="0"/>
            <a:t>STOP</a:t>
          </a:r>
        </a:p>
      </dgm:t>
    </dgm:pt>
    <dgm:pt modelId="{0F854EB2-94E1-41A7-88DF-EA43B361CC9A}" type="parTrans" cxnId="{DE88DFE5-72D2-4B7C-85A0-8889DFD9B35E}">
      <dgm:prSet/>
      <dgm:spPr/>
      <dgm:t>
        <a:bodyPr/>
        <a:lstStyle/>
        <a:p>
          <a:endParaRPr lang="en-US"/>
        </a:p>
      </dgm:t>
    </dgm:pt>
    <dgm:pt modelId="{82D4A566-27C3-499A-969D-F5962CE05BA4}" type="sibTrans" cxnId="{DE88DFE5-72D2-4B7C-85A0-8889DFD9B35E}">
      <dgm:prSet/>
      <dgm:spPr/>
      <dgm:t>
        <a:bodyPr/>
        <a:lstStyle/>
        <a:p>
          <a:endParaRPr lang="en-US"/>
        </a:p>
      </dgm:t>
    </dgm:pt>
    <dgm:pt modelId="{89BDD51D-E895-426F-868F-FA52DA8331A0}">
      <dgm:prSet phldrT="[Text]"/>
      <dgm:spPr/>
      <dgm:t>
        <a:bodyPr/>
        <a:lstStyle/>
        <a:p>
          <a:pPr>
            <a:lnSpc>
              <a:spcPct val="200000"/>
            </a:lnSpc>
          </a:pPr>
          <a:r>
            <a:rPr lang="en-US"/>
            <a:t>TIP</a:t>
          </a:r>
          <a:endParaRPr lang="en-US" dirty="0"/>
        </a:p>
      </dgm:t>
    </dgm:pt>
    <dgm:pt modelId="{C3722523-94B3-4FFA-9A2C-94BC9BD736EE}" type="parTrans" cxnId="{39BA0682-BF43-4832-8838-ACF61C3479C0}">
      <dgm:prSet/>
      <dgm:spPr/>
      <dgm:t>
        <a:bodyPr/>
        <a:lstStyle/>
        <a:p>
          <a:endParaRPr lang="en-US"/>
        </a:p>
      </dgm:t>
    </dgm:pt>
    <dgm:pt modelId="{599C614C-B9FF-4311-B35D-6EBFABC4E81C}" type="sibTrans" cxnId="{39BA0682-BF43-4832-8838-ACF61C3479C0}">
      <dgm:prSet/>
      <dgm:spPr/>
      <dgm:t>
        <a:bodyPr/>
        <a:lstStyle/>
        <a:p>
          <a:endParaRPr lang="en-US"/>
        </a:p>
      </dgm:t>
    </dgm:pt>
    <dgm:pt modelId="{E29A1931-C8DE-466A-B1C3-8EEDF24AAD2B}">
      <dgm:prSet phldrT="[Text]"/>
      <dgm:spPr/>
      <dgm:t>
        <a:bodyPr>
          <a:scene3d>
            <a:camera prst="orthographicFront"/>
            <a:lightRig rig="harsh" dir="t"/>
          </a:scene3d>
          <a:sp3d extrusionH="57150" prstMaterial="matte">
            <a:bevelT w="63500" h="12700" prst="angle"/>
            <a:contourClr>
              <a:schemeClr val="bg1">
                <a:lumMod val="65000"/>
              </a:schemeClr>
            </a:contourClr>
          </a:sp3d>
        </a:bodyPr>
        <a:lstStyle/>
        <a:p>
          <a:r>
            <a:rPr lang="en-US" b="1" cap="none" spc="0">
              <a:ln/>
              <a:solidFill>
                <a:schemeClr val="accent3"/>
              </a:solidFill>
              <a:effectLst/>
            </a:rPr>
            <a:t>Reality Acceptance</a:t>
          </a:r>
          <a:endParaRPr lang="en-US" b="1" cap="none" spc="0" dirty="0">
            <a:ln/>
            <a:solidFill>
              <a:schemeClr val="accent3"/>
            </a:solidFill>
            <a:effectLst/>
          </a:endParaRPr>
        </a:p>
      </dgm:t>
    </dgm:pt>
    <dgm:pt modelId="{8DA7F06B-B6A2-406C-AEAE-E97D8116A149}" type="parTrans" cxnId="{F7A116E1-3213-4B91-9393-B1B9438A4B1D}">
      <dgm:prSet/>
      <dgm:spPr/>
      <dgm:t>
        <a:bodyPr/>
        <a:lstStyle/>
        <a:p>
          <a:endParaRPr lang="en-US"/>
        </a:p>
      </dgm:t>
    </dgm:pt>
    <dgm:pt modelId="{F1D3406C-4010-493C-A3DD-99FF61231B1A}" type="sibTrans" cxnId="{F7A116E1-3213-4B91-9393-B1B9438A4B1D}">
      <dgm:prSet/>
      <dgm:spPr/>
      <dgm:t>
        <a:bodyPr/>
        <a:lstStyle/>
        <a:p>
          <a:endParaRPr lang="en-US"/>
        </a:p>
      </dgm:t>
    </dgm:pt>
    <dgm:pt modelId="{EC3964AE-E67C-4941-B48B-6D35F082D0B6}">
      <dgm:prSet phldrT="[Text]"/>
      <dgm:spPr>
        <a:solidFill>
          <a:schemeClr val="bg1"/>
        </a:solidFill>
      </dgm:spPr>
      <dgm:t>
        <a:bodyPr/>
        <a:lstStyle/>
        <a:p>
          <a:pPr>
            <a:lnSpc>
              <a:spcPct val="200000"/>
            </a:lnSpc>
          </a:pPr>
          <a:r>
            <a:rPr lang="en-US" b="0" u="none"/>
            <a:t>Radical Acceptance</a:t>
          </a:r>
          <a:endParaRPr lang="en-US" b="0" u="none" dirty="0"/>
        </a:p>
      </dgm:t>
    </dgm:pt>
    <dgm:pt modelId="{BB82F747-5483-4207-A18C-1F8976FAEB2D}" type="parTrans" cxnId="{3B9BBDFE-A517-4A73-B400-2C0A02A792F2}">
      <dgm:prSet/>
      <dgm:spPr/>
      <dgm:t>
        <a:bodyPr/>
        <a:lstStyle/>
        <a:p>
          <a:endParaRPr lang="en-US"/>
        </a:p>
      </dgm:t>
    </dgm:pt>
    <dgm:pt modelId="{85F92328-085B-4088-8D45-2D2B2EADED39}" type="sibTrans" cxnId="{3B9BBDFE-A517-4A73-B400-2C0A02A792F2}">
      <dgm:prSet/>
      <dgm:spPr/>
      <dgm:t>
        <a:bodyPr/>
        <a:lstStyle/>
        <a:p>
          <a:endParaRPr lang="en-US"/>
        </a:p>
      </dgm:t>
    </dgm:pt>
    <dgm:pt modelId="{992E7A8A-F407-434C-BC4C-615FE6C20EFE}">
      <dgm:prSet phldrT="[Text]"/>
      <dgm:spPr>
        <a:solidFill>
          <a:schemeClr val="bg1"/>
        </a:solidFill>
      </dgm:spPr>
      <dgm:t>
        <a:bodyPr/>
        <a:lstStyle/>
        <a:p>
          <a:pPr>
            <a:lnSpc>
              <a:spcPct val="200000"/>
            </a:lnSpc>
          </a:pPr>
          <a:r>
            <a:rPr lang="en-US" b="0" u="none"/>
            <a:t>Turning the Mind</a:t>
          </a:r>
        </a:p>
        <a:p>
          <a:pPr>
            <a:lnSpc>
              <a:spcPct val="200000"/>
            </a:lnSpc>
          </a:pPr>
          <a:r>
            <a:rPr lang="en-US" b="0"/>
            <a:t>Willingness</a:t>
          </a:r>
        </a:p>
        <a:p>
          <a:pPr>
            <a:lnSpc>
              <a:spcPct val="200000"/>
            </a:lnSpc>
          </a:pPr>
          <a:r>
            <a:rPr lang="en-US" b="0"/>
            <a:t>Half-Smiling and Willing Hands</a:t>
          </a:r>
        </a:p>
        <a:p>
          <a:pPr>
            <a:lnSpc>
              <a:spcPct val="200000"/>
            </a:lnSpc>
          </a:pPr>
          <a:r>
            <a:rPr lang="en-US" b="0"/>
            <a:t>Allowing the Mind</a:t>
          </a:r>
          <a:endParaRPr lang="en-US" b="0" dirty="0"/>
        </a:p>
      </dgm:t>
    </dgm:pt>
    <dgm:pt modelId="{69FE16F4-EEF1-40AB-946A-1E149342A828}" type="parTrans" cxnId="{76EF643A-E797-4774-9221-338A49418F47}">
      <dgm:prSet/>
      <dgm:spPr/>
      <dgm:t>
        <a:bodyPr/>
        <a:lstStyle/>
        <a:p>
          <a:endParaRPr lang="en-US"/>
        </a:p>
      </dgm:t>
    </dgm:pt>
    <dgm:pt modelId="{76105F51-23E2-44C6-8D8F-12401182A458}" type="sibTrans" cxnId="{76EF643A-E797-4774-9221-338A49418F47}">
      <dgm:prSet/>
      <dgm:spPr/>
      <dgm:t>
        <a:bodyPr/>
        <a:lstStyle/>
        <a:p>
          <a:endParaRPr lang="en-US"/>
        </a:p>
      </dgm:t>
    </dgm:pt>
    <dgm:pt modelId="{7C70877B-2165-4006-971C-127E82D9A42A}">
      <dgm:prSet phldrT="[Text]"/>
      <dgm:spPr/>
      <dgm:t>
        <a:bodyPr/>
        <a:lstStyle/>
        <a:p>
          <a:pPr>
            <a:lnSpc>
              <a:spcPct val="200000"/>
            </a:lnSpc>
          </a:pPr>
          <a:r>
            <a:rPr lang="en-US" dirty="0"/>
            <a:t>Self-Soothing</a:t>
          </a:r>
        </a:p>
      </dgm:t>
    </dgm:pt>
    <dgm:pt modelId="{8824BE70-75CD-4BCA-A727-9512FC9D94C4}" type="parTrans" cxnId="{3CBF8640-ED7B-48FE-88EB-57BB55F96113}">
      <dgm:prSet/>
      <dgm:spPr/>
      <dgm:t>
        <a:bodyPr/>
        <a:lstStyle/>
        <a:p>
          <a:endParaRPr lang="en-US"/>
        </a:p>
      </dgm:t>
    </dgm:pt>
    <dgm:pt modelId="{8809E2EB-C9F5-4097-A365-EC3BCA9DDE9E}" type="sibTrans" cxnId="{3CBF8640-ED7B-48FE-88EB-57BB55F96113}">
      <dgm:prSet/>
      <dgm:spPr/>
      <dgm:t>
        <a:bodyPr/>
        <a:lstStyle/>
        <a:p>
          <a:endParaRPr lang="en-US"/>
        </a:p>
      </dgm:t>
    </dgm:pt>
    <dgm:pt modelId="{A0433551-DCBA-4CAB-A24B-4D719C3C719C}">
      <dgm:prSet phldrT="[Text]"/>
      <dgm:spPr/>
      <dgm:t>
        <a:bodyPr/>
        <a:lstStyle/>
        <a:p>
          <a:pPr>
            <a:lnSpc>
              <a:spcPct val="200000"/>
            </a:lnSpc>
          </a:pPr>
          <a:r>
            <a:rPr lang="en-US" dirty="0"/>
            <a:t>Improving the moment</a:t>
          </a:r>
        </a:p>
      </dgm:t>
    </dgm:pt>
    <dgm:pt modelId="{B83092D4-EBBC-4CF0-A854-5660967BC434}" type="parTrans" cxnId="{3891C6EB-0598-49FF-95E0-622E69A5CADD}">
      <dgm:prSet/>
      <dgm:spPr/>
      <dgm:t>
        <a:bodyPr/>
        <a:lstStyle/>
        <a:p>
          <a:endParaRPr lang="en-US"/>
        </a:p>
      </dgm:t>
    </dgm:pt>
    <dgm:pt modelId="{5B2859AE-8F96-4CA5-ABE9-15F0ACE17048}" type="sibTrans" cxnId="{3891C6EB-0598-49FF-95E0-622E69A5CADD}">
      <dgm:prSet/>
      <dgm:spPr/>
      <dgm:t>
        <a:bodyPr/>
        <a:lstStyle/>
        <a:p>
          <a:endParaRPr lang="en-US"/>
        </a:p>
      </dgm:t>
    </dgm:pt>
    <dgm:pt modelId="{5EDF7F32-3AE0-4C72-BF2D-A36BBEBFBD77}">
      <dgm:prSet phldrT="[Text]"/>
      <dgm:spPr/>
      <dgm:t>
        <a:bodyPr/>
        <a:lstStyle/>
        <a:p>
          <a:pPr>
            <a:lnSpc>
              <a:spcPct val="200000"/>
            </a:lnSpc>
          </a:pPr>
          <a:r>
            <a:rPr lang="en-US" dirty="0"/>
            <a:t>Distracting</a:t>
          </a:r>
        </a:p>
      </dgm:t>
    </dgm:pt>
    <dgm:pt modelId="{E4BFC55A-3D52-471B-A53D-30E58A4CA9F8}" type="parTrans" cxnId="{4250161B-297B-486E-9833-02DC9115DC38}">
      <dgm:prSet/>
      <dgm:spPr/>
      <dgm:t>
        <a:bodyPr/>
        <a:lstStyle/>
        <a:p>
          <a:endParaRPr lang="en-US"/>
        </a:p>
      </dgm:t>
    </dgm:pt>
    <dgm:pt modelId="{BAF4CEB5-51D5-4258-8B90-A448CDCFB5EB}" type="sibTrans" cxnId="{4250161B-297B-486E-9833-02DC9115DC38}">
      <dgm:prSet/>
      <dgm:spPr/>
      <dgm:t>
        <a:bodyPr/>
        <a:lstStyle/>
        <a:p>
          <a:endParaRPr lang="en-US"/>
        </a:p>
      </dgm:t>
    </dgm:pt>
    <dgm:pt modelId="{ADE65C56-B96C-40C2-A2B1-A92C40AB72C5}" type="pres">
      <dgm:prSet presAssocID="{A2205209-2BFF-4928-8231-04C8F489741C}" presName="Name0" presStyleCnt="0">
        <dgm:presLayoutVars>
          <dgm:chMax val="7"/>
          <dgm:chPref val="7"/>
          <dgm:dir/>
          <dgm:animOne val="branch"/>
          <dgm:animLvl val="lvl"/>
        </dgm:presLayoutVars>
      </dgm:prSet>
      <dgm:spPr/>
    </dgm:pt>
    <dgm:pt modelId="{76BF4C9B-32D6-42AE-8726-60878526CE73}" type="pres">
      <dgm:prSet presAssocID="{9DB74428-CDA6-4264-A0EF-AB9A18116283}" presName="ParentComposite" presStyleCnt="0"/>
      <dgm:spPr/>
    </dgm:pt>
    <dgm:pt modelId="{38306C39-1EE6-4DAA-8EA4-BDA9F3B39DEE}" type="pres">
      <dgm:prSet presAssocID="{9DB74428-CDA6-4264-A0EF-AB9A18116283}" presName="Chord" presStyleLbl="bgShp" presStyleIdx="0" presStyleCnt="2"/>
      <dgm:spPr/>
    </dgm:pt>
    <dgm:pt modelId="{80E1714A-0948-4D59-B916-566B82417982}" type="pres">
      <dgm:prSet presAssocID="{9DB74428-CDA6-4264-A0EF-AB9A18116283}" presName="Pie" presStyleLbl="alignNode1" presStyleIdx="0" presStyleCnt="2"/>
      <dgm:spPr/>
    </dgm:pt>
    <dgm:pt modelId="{3FEA2264-D4A4-4977-B4A2-F8E63C268308}" type="pres">
      <dgm:prSet presAssocID="{9DB74428-CDA6-4264-A0EF-AB9A18116283}" presName="Parent" presStyleLbl="revTx" presStyleIdx="0" presStyleCnt="4">
        <dgm:presLayoutVars>
          <dgm:chMax val="1"/>
          <dgm:chPref val="1"/>
          <dgm:bulletEnabled val="1"/>
        </dgm:presLayoutVars>
      </dgm:prSet>
      <dgm:spPr/>
    </dgm:pt>
    <dgm:pt modelId="{F4D20B38-CCC1-4AEB-A8FA-76B0AB084D2E}" type="pres">
      <dgm:prSet presAssocID="{82D4A566-27C3-499A-969D-F5962CE05BA4}" presName="negSibTrans" presStyleCnt="0"/>
      <dgm:spPr/>
    </dgm:pt>
    <dgm:pt modelId="{166290A4-537F-4594-AB01-1D91385B146E}" type="pres">
      <dgm:prSet presAssocID="{9DB74428-CDA6-4264-A0EF-AB9A18116283}" presName="composite" presStyleCnt="0"/>
      <dgm:spPr/>
    </dgm:pt>
    <dgm:pt modelId="{49090B61-BDC4-4E73-919F-901F9BF9444F}" type="pres">
      <dgm:prSet presAssocID="{9DB74428-CDA6-4264-A0EF-AB9A18116283}" presName="Child" presStyleLbl="revTx" presStyleIdx="1" presStyleCnt="4" custScaleX="146389">
        <dgm:presLayoutVars>
          <dgm:chMax val="0"/>
          <dgm:chPref val="0"/>
          <dgm:bulletEnabled val="1"/>
        </dgm:presLayoutVars>
      </dgm:prSet>
      <dgm:spPr/>
    </dgm:pt>
    <dgm:pt modelId="{D23F7F21-72B5-4D5E-9105-6D0CCF09D2E1}" type="pres">
      <dgm:prSet presAssocID="{592E802A-8A9D-4498-AB13-8D1123060162}" presName="sibTrans" presStyleCnt="0"/>
      <dgm:spPr/>
    </dgm:pt>
    <dgm:pt modelId="{8A6BD67E-769D-4EE8-92F6-32CCC27D65E8}" type="pres">
      <dgm:prSet presAssocID="{E29A1931-C8DE-466A-B1C3-8EEDF24AAD2B}" presName="ParentComposite" presStyleCnt="0"/>
      <dgm:spPr/>
    </dgm:pt>
    <dgm:pt modelId="{1A2485E0-6830-4EB7-B850-8C573253C31A}" type="pres">
      <dgm:prSet presAssocID="{E29A1931-C8DE-466A-B1C3-8EEDF24AAD2B}" presName="Chord" presStyleLbl="bgShp" presStyleIdx="1" presStyleCnt="2"/>
      <dgm:spPr/>
    </dgm:pt>
    <dgm:pt modelId="{95757E0F-32A2-460E-AE1B-9227D1FB6C18}" type="pres">
      <dgm:prSet presAssocID="{E29A1931-C8DE-466A-B1C3-8EEDF24AAD2B}" presName="Pie" presStyleLbl="alignNode1" presStyleIdx="1" presStyleCnt="2"/>
      <dgm:spPr/>
    </dgm:pt>
    <dgm:pt modelId="{22EAC8DC-5A8A-4CF1-AE2F-50739DD9FD06}" type="pres">
      <dgm:prSet presAssocID="{E29A1931-C8DE-466A-B1C3-8EEDF24AAD2B}" presName="Parent" presStyleLbl="revTx" presStyleIdx="2" presStyleCnt="4">
        <dgm:presLayoutVars>
          <dgm:chMax val="1"/>
          <dgm:chPref val="1"/>
          <dgm:bulletEnabled val="1"/>
        </dgm:presLayoutVars>
      </dgm:prSet>
      <dgm:spPr/>
    </dgm:pt>
    <dgm:pt modelId="{D0EFCE6B-5521-4D01-A2FC-6E75DC0261C4}" type="pres">
      <dgm:prSet presAssocID="{85F92328-085B-4088-8D45-2D2B2EADED39}" presName="negSibTrans" presStyleCnt="0"/>
      <dgm:spPr/>
    </dgm:pt>
    <dgm:pt modelId="{14BEFE8B-18CA-443B-B0AE-A199870DE983}" type="pres">
      <dgm:prSet presAssocID="{E29A1931-C8DE-466A-B1C3-8EEDF24AAD2B}" presName="composite" presStyleCnt="0"/>
      <dgm:spPr/>
    </dgm:pt>
    <dgm:pt modelId="{68365A8D-69E2-499E-901A-F957D5AD617A}" type="pres">
      <dgm:prSet presAssocID="{E29A1931-C8DE-466A-B1C3-8EEDF24AAD2B}" presName="Child" presStyleLbl="revTx" presStyleIdx="3" presStyleCnt="4" custScaleX="225958" custLinFactNeighborX="18615" custLinFactNeighborY="0">
        <dgm:presLayoutVars>
          <dgm:chMax val="0"/>
          <dgm:chPref val="0"/>
          <dgm:bulletEnabled val="1"/>
        </dgm:presLayoutVars>
      </dgm:prSet>
      <dgm:spPr/>
    </dgm:pt>
  </dgm:ptLst>
  <dgm:cxnLst>
    <dgm:cxn modelId="{18E1970D-367B-E948-8758-ABB5B13021CF}" type="presOf" srcId="{E29A1931-C8DE-466A-B1C3-8EEDF24AAD2B}" destId="{22EAC8DC-5A8A-4CF1-AE2F-50739DD9FD06}" srcOrd="0" destOrd="0" presId="urn:microsoft.com/office/officeart/2009/3/layout/PieProcess"/>
    <dgm:cxn modelId="{4250161B-297B-486E-9833-02DC9115DC38}" srcId="{9DB74428-CDA6-4264-A0EF-AB9A18116283}" destId="{5EDF7F32-3AE0-4C72-BF2D-A36BBEBFBD77}" srcOrd="2" destOrd="0" parTransId="{E4BFC55A-3D52-471B-A53D-30E58A4CA9F8}" sibTransId="{BAF4CEB5-51D5-4258-8B90-A448CDCFB5EB}"/>
    <dgm:cxn modelId="{E30AE81E-4A75-D140-AE86-280180306430}" type="presOf" srcId="{9DB74428-CDA6-4264-A0EF-AB9A18116283}" destId="{3FEA2264-D4A4-4977-B4A2-F8E63C268308}" srcOrd="0" destOrd="0" presId="urn:microsoft.com/office/officeart/2009/3/layout/PieProcess"/>
    <dgm:cxn modelId="{76EF643A-E797-4774-9221-338A49418F47}" srcId="{E29A1931-C8DE-466A-B1C3-8EEDF24AAD2B}" destId="{992E7A8A-F407-434C-BC4C-615FE6C20EFE}" srcOrd="1" destOrd="0" parTransId="{69FE16F4-EEF1-40AB-946A-1E149342A828}" sibTransId="{76105F51-23E2-44C6-8D8F-12401182A458}"/>
    <dgm:cxn modelId="{3CBF8640-ED7B-48FE-88EB-57BB55F96113}" srcId="{9DB74428-CDA6-4264-A0EF-AB9A18116283}" destId="{7C70877B-2165-4006-971C-127E82D9A42A}" srcOrd="3" destOrd="0" parTransId="{8824BE70-75CD-4BCA-A727-9512FC9D94C4}" sibTransId="{8809E2EB-C9F5-4097-A365-EC3BCA9DDE9E}"/>
    <dgm:cxn modelId="{E6AC814F-F61C-9B41-AAC4-1353F2CD197F}" type="presOf" srcId="{A2205209-2BFF-4928-8231-04C8F489741C}" destId="{ADE65C56-B96C-40C2-A2B1-A92C40AB72C5}" srcOrd="0" destOrd="0" presId="urn:microsoft.com/office/officeart/2009/3/layout/PieProcess"/>
    <dgm:cxn modelId="{8EDBD150-B7B7-E147-BE24-36675CFD9A1F}" type="presOf" srcId="{5EDF7F32-3AE0-4C72-BF2D-A36BBEBFBD77}" destId="{49090B61-BDC4-4E73-919F-901F9BF9444F}" srcOrd="0" destOrd="2" presId="urn:microsoft.com/office/officeart/2009/3/layout/PieProcess"/>
    <dgm:cxn modelId="{EA66295B-1306-5D47-AFB3-2BE74FD3CC07}" type="presOf" srcId="{89BDD51D-E895-426F-868F-FA52DA8331A0}" destId="{49090B61-BDC4-4E73-919F-901F9BF9444F}" srcOrd="0" destOrd="1" presId="urn:microsoft.com/office/officeart/2009/3/layout/PieProcess"/>
    <dgm:cxn modelId="{58EE745C-A7DB-E944-A168-1D53F9B1AA98}" type="presOf" srcId="{7C70877B-2165-4006-971C-127E82D9A42A}" destId="{49090B61-BDC4-4E73-919F-901F9BF9444F}" srcOrd="0" destOrd="3" presId="urn:microsoft.com/office/officeart/2009/3/layout/PieProcess"/>
    <dgm:cxn modelId="{766B5A73-DCF5-429E-8806-044844064D94}" srcId="{A2205209-2BFF-4928-8231-04C8F489741C}" destId="{9DB74428-CDA6-4264-A0EF-AB9A18116283}" srcOrd="0" destOrd="0" parTransId="{0DC65C76-714A-404C-BC46-82EB2E5D056A}" sibTransId="{592E802A-8A9D-4498-AB13-8D1123060162}"/>
    <dgm:cxn modelId="{39BA0682-BF43-4832-8838-ACF61C3479C0}" srcId="{9DB74428-CDA6-4264-A0EF-AB9A18116283}" destId="{89BDD51D-E895-426F-868F-FA52DA8331A0}" srcOrd="1" destOrd="0" parTransId="{C3722523-94B3-4FFA-9A2C-94BC9BD736EE}" sibTransId="{599C614C-B9FF-4311-B35D-6EBFABC4E81C}"/>
    <dgm:cxn modelId="{098A958E-C8BD-5E45-9DC5-9BBC23C21EA1}" type="presOf" srcId="{171B9062-1C53-4B97-A1CF-F141A362B29A}" destId="{49090B61-BDC4-4E73-919F-901F9BF9444F}" srcOrd="0" destOrd="0" presId="urn:microsoft.com/office/officeart/2009/3/layout/PieProcess"/>
    <dgm:cxn modelId="{C66325CE-3B0E-5941-8121-E9007AC1E2D5}" type="presOf" srcId="{EC3964AE-E67C-4941-B48B-6D35F082D0B6}" destId="{68365A8D-69E2-499E-901A-F957D5AD617A}" srcOrd="0" destOrd="0" presId="urn:microsoft.com/office/officeart/2009/3/layout/PieProcess"/>
    <dgm:cxn modelId="{F7A116E1-3213-4B91-9393-B1B9438A4B1D}" srcId="{A2205209-2BFF-4928-8231-04C8F489741C}" destId="{E29A1931-C8DE-466A-B1C3-8EEDF24AAD2B}" srcOrd="1" destOrd="0" parTransId="{8DA7F06B-B6A2-406C-AEAE-E97D8116A149}" sibTransId="{F1D3406C-4010-493C-A3DD-99FF61231B1A}"/>
    <dgm:cxn modelId="{DE88DFE5-72D2-4B7C-85A0-8889DFD9B35E}" srcId="{9DB74428-CDA6-4264-A0EF-AB9A18116283}" destId="{171B9062-1C53-4B97-A1CF-F141A362B29A}" srcOrd="0" destOrd="0" parTransId="{0F854EB2-94E1-41A7-88DF-EA43B361CC9A}" sibTransId="{82D4A566-27C3-499A-969D-F5962CE05BA4}"/>
    <dgm:cxn modelId="{3891C6EB-0598-49FF-95E0-622E69A5CADD}" srcId="{9DB74428-CDA6-4264-A0EF-AB9A18116283}" destId="{A0433551-DCBA-4CAB-A24B-4D719C3C719C}" srcOrd="4" destOrd="0" parTransId="{B83092D4-EBBC-4CF0-A854-5660967BC434}" sibTransId="{5B2859AE-8F96-4CA5-ABE9-15F0ACE17048}"/>
    <dgm:cxn modelId="{8C8FA0EF-8A61-DA46-A455-1DD0D2314469}" type="presOf" srcId="{A0433551-DCBA-4CAB-A24B-4D719C3C719C}" destId="{49090B61-BDC4-4E73-919F-901F9BF9444F}" srcOrd="0" destOrd="4" presId="urn:microsoft.com/office/officeart/2009/3/layout/PieProcess"/>
    <dgm:cxn modelId="{FDA521FA-26DB-B443-9C37-E4FB11C1ECC9}" type="presOf" srcId="{992E7A8A-F407-434C-BC4C-615FE6C20EFE}" destId="{68365A8D-69E2-499E-901A-F957D5AD617A}" srcOrd="0" destOrd="1" presId="urn:microsoft.com/office/officeart/2009/3/layout/PieProcess"/>
    <dgm:cxn modelId="{3B9BBDFE-A517-4A73-B400-2C0A02A792F2}" srcId="{E29A1931-C8DE-466A-B1C3-8EEDF24AAD2B}" destId="{EC3964AE-E67C-4941-B48B-6D35F082D0B6}" srcOrd="0" destOrd="0" parTransId="{BB82F747-5483-4207-A18C-1F8976FAEB2D}" sibTransId="{85F92328-085B-4088-8D45-2D2B2EADED39}"/>
    <dgm:cxn modelId="{5EFC0A0C-7292-6B4F-8040-225FF7AA4056}" type="presParOf" srcId="{ADE65C56-B96C-40C2-A2B1-A92C40AB72C5}" destId="{76BF4C9B-32D6-42AE-8726-60878526CE73}" srcOrd="0" destOrd="0" presId="urn:microsoft.com/office/officeart/2009/3/layout/PieProcess"/>
    <dgm:cxn modelId="{114D6BC8-A8AF-EB4B-8736-B51D60A48B44}" type="presParOf" srcId="{76BF4C9B-32D6-42AE-8726-60878526CE73}" destId="{38306C39-1EE6-4DAA-8EA4-BDA9F3B39DEE}" srcOrd="0" destOrd="0" presId="urn:microsoft.com/office/officeart/2009/3/layout/PieProcess"/>
    <dgm:cxn modelId="{23D0FF8B-955F-9A49-A700-C97D99E97897}" type="presParOf" srcId="{76BF4C9B-32D6-42AE-8726-60878526CE73}" destId="{80E1714A-0948-4D59-B916-566B82417982}" srcOrd="1" destOrd="0" presId="urn:microsoft.com/office/officeart/2009/3/layout/PieProcess"/>
    <dgm:cxn modelId="{451E23C4-CB3D-F843-9EB6-65771C5B33AE}" type="presParOf" srcId="{76BF4C9B-32D6-42AE-8726-60878526CE73}" destId="{3FEA2264-D4A4-4977-B4A2-F8E63C268308}" srcOrd="2" destOrd="0" presId="urn:microsoft.com/office/officeart/2009/3/layout/PieProcess"/>
    <dgm:cxn modelId="{80025EC9-E553-8D41-92D9-3A863CBF9707}" type="presParOf" srcId="{ADE65C56-B96C-40C2-A2B1-A92C40AB72C5}" destId="{F4D20B38-CCC1-4AEB-A8FA-76B0AB084D2E}" srcOrd="1" destOrd="0" presId="urn:microsoft.com/office/officeart/2009/3/layout/PieProcess"/>
    <dgm:cxn modelId="{543E8C4F-EBE6-F84A-BEF1-C8C27328F794}" type="presParOf" srcId="{ADE65C56-B96C-40C2-A2B1-A92C40AB72C5}" destId="{166290A4-537F-4594-AB01-1D91385B146E}" srcOrd="2" destOrd="0" presId="urn:microsoft.com/office/officeart/2009/3/layout/PieProcess"/>
    <dgm:cxn modelId="{F58BC841-FBE4-D049-9E58-FFBAF302D917}" type="presParOf" srcId="{166290A4-537F-4594-AB01-1D91385B146E}" destId="{49090B61-BDC4-4E73-919F-901F9BF9444F}" srcOrd="0" destOrd="0" presId="urn:microsoft.com/office/officeart/2009/3/layout/PieProcess"/>
    <dgm:cxn modelId="{B8F1E0ED-CD37-F44D-8162-05B159694E28}" type="presParOf" srcId="{ADE65C56-B96C-40C2-A2B1-A92C40AB72C5}" destId="{D23F7F21-72B5-4D5E-9105-6D0CCF09D2E1}" srcOrd="3" destOrd="0" presId="urn:microsoft.com/office/officeart/2009/3/layout/PieProcess"/>
    <dgm:cxn modelId="{0272C4FB-DD16-0040-B810-348B1D1C975C}" type="presParOf" srcId="{ADE65C56-B96C-40C2-A2B1-A92C40AB72C5}" destId="{8A6BD67E-769D-4EE8-92F6-32CCC27D65E8}" srcOrd="4" destOrd="0" presId="urn:microsoft.com/office/officeart/2009/3/layout/PieProcess"/>
    <dgm:cxn modelId="{37738FE8-9249-E24A-9A64-40EBFAFB0A95}" type="presParOf" srcId="{8A6BD67E-769D-4EE8-92F6-32CCC27D65E8}" destId="{1A2485E0-6830-4EB7-B850-8C573253C31A}" srcOrd="0" destOrd="0" presId="urn:microsoft.com/office/officeart/2009/3/layout/PieProcess"/>
    <dgm:cxn modelId="{C2401B05-274A-664F-A1B4-40A74D30B404}" type="presParOf" srcId="{8A6BD67E-769D-4EE8-92F6-32CCC27D65E8}" destId="{95757E0F-32A2-460E-AE1B-9227D1FB6C18}" srcOrd="1" destOrd="0" presId="urn:microsoft.com/office/officeart/2009/3/layout/PieProcess"/>
    <dgm:cxn modelId="{2E01DCA4-D64A-214E-A026-A525376B478E}" type="presParOf" srcId="{8A6BD67E-769D-4EE8-92F6-32CCC27D65E8}" destId="{22EAC8DC-5A8A-4CF1-AE2F-50739DD9FD06}" srcOrd="2" destOrd="0" presId="urn:microsoft.com/office/officeart/2009/3/layout/PieProcess"/>
    <dgm:cxn modelId="{7BAD543C-D478-2C45-AD81-D9030C4A56FC}" type="presParOf" srcId="{ADE65C56-B96C-40C2-A2B1-A92C40AB72C5}" destId="{D0EFCE6B-5521-4D01-A2FC-6E75DC0261C4}" srcOrd="5" destOrd="0" presId="urn:microsoft.com/office/officeart/2009/3/layout/PieProcess"/>
    <dgm:cxn modelId="{C58135A1-6945-7A48-B09E-A0729B9D0E1E}" type="presParOf" srcId="{ADE65C56-B96C-40C2-A2B1-A92C40AB72C5}" destId="{14BEFE8B-18CA-443B-B0AE-A199870DE983}" srcOrd="6" destOrd="0" presId="urn:microsoft.com/office/officeart/2009/3/layout/PieProcess"/>
    <dgm:cxn modelId="{DFAE4E24-6D6C-AA41-81E7-FE86D79AE102}" type="presParOf" srcId="{14BEFE8B-18CA-443B-B0AE-A199870DE983}" destId="{68365A8D-69E2-499E-901A-F957D5AD617A}" srcOrd="0" destOrd="0" presId="urn:microsoft.com/office/officeart/2009/3/layout/PieProcess"/>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1A09294-D152-40BE-B6A8-15D0B54DF852}" type="doc">
      <dgm:prSet loTypeId="urn:microsoft.com/office/officeart/2018/5/layout/IconCircleLabelList" loCatId="icon" qsTypeId="urn:microsoft.com/office/officeart/2005/8/quickstyle/simple1" qsCatId="simple" csTypeId="urn:microsoft.com/office/officeart/2018/5/colors/Iconchunking_coloredtext_accent2_2" csCatId="accent2" phldr="1"/>
      <dgm:spPr/>
      <dgm:t>
        <a:bodyPr/>
        <a:lstStyle/>
        <a:p>
          <a:endParaRPr lang="en-US"/>
        </a:p>
      </dgm:t>
    </dgm:pt>
    <dgm:pt modelId="{6EB23767-250E-48E1-9AE4-9BFEC782323A}">
      <dgm:prSet/>
      <dgm:spPr/>
      <dgm:t>
        <a:bodyPr/>
        <a:lstStyle/>
        <a:p>
          <a:pPr>
            <a:lnSpc>
              <a:spcPct val="100000"/>
            </a:lnSpc>
            <a:defRPr cap="all"/>
          </a:pPr>
          <a:r>
            <a:rPr lang="en-US" b="0" i="0"/>
            <a:t>Temperature</a:t>
          </a:r>
          <a:endParaRPr lang="en-US"/>
        </a:p>
      </dgm:t>
    </dgm:pt>
    <dgm:pt modelId="{3401E620-1B30-4ACA-A20D-34C0FD6AB10D}" type="parTrans" cxnId="{50A3E8E3-5E80-4666-9817-6F35D23F1F9F}">
      <dgm:prSet/>
      <dgm:spPr/>
      <dgm:t>
        <a:bodyPr/>
        <a:lstStyle/>
        <a:p>
          <a:endParaRPr lang="en-US"/>
        </a:p>
      </dgm:t>
    </dgm:pt>
    <dgm:pt modelId="{4588FBA0-C4E8-4B21-8C69-504168563653}" type="sibTrans" cxnId="{50A3E8E3-5E80-4666-9817-6F35D23F1F9F}">
      <dgm:prSet/>
      <dgm:spPr/>
      <dgm:t>
        <a:bodyPr/>
        <a:lstStyle/>
        <a:p>
          <a:endParaRPr lang="en-US"/>
        </a:p>
      </dgm:t>
    </dgm:pt>
    <dgm:pt modelId="{E33A4CCB-A57C-4F35-889B-DE979D8BD8BE}">
      <dgm:prSet/>
      <dgm:spPr/>
      <dgm:t>
        <a:bodyPr/>
        <a:lstStyle/>
        <a:p>
          <a:pPr>
            <a:lnSpc>
              <a:spcPct val="100000"/>
            </a:lnSpc>
            <a:defRPr cap="all"/>
          </a:pPr>
          <a:r>
            <a:rPr lang="en-US" b="0" i="0"/>
            <a:t>Intense Exercise</a:t>
          </a:r>
          <a:endParaRPr lang="en-US"/>
        </a:p>
      </dgm:t>
    </dgm:pt>
    <dgm:pt modelId="{E1F3DD8C-6C2A-4788-AAA0-02A2DE63518A}" type="parTrans" cxnId="{61BB094E-98C3-41E4-95A5-4B168205DE57}">
      <dgm:prSet/>
      <dgm:spPr/>
      <dgm:t>
        <a:bodyPr/>
        <a:lstStyle/>
        <a:p>
          <a:endParaRPr lang="en-US"/>
        </a:p>
      </dgm:t>
    </dgm:pt>
    <dgm:pt modelId="{3D8D7CD4-A2CB-4B53-8E56-307F125C1E7B}" type="sibTrans" cxnId="{61BB094E-98C3-41E4-95A5-4B168205DE57}">
      <dgm:prSet/>
      <dgm:spPr/>
      <dgm:t>
        <a:bodyPr/>
        <a:lstStyle/>
        <a:p>
          <a:endParaRPr lang="en-US"/>
        </a:p>
      </dgm:t>
    </dgm:pt>
    <dgm:pt modelId="{309DC405-BBAD-4DC9-B54C-2D26D7686765}">
      <dgm:prSet/>
      <dgm:spPr/>
      <dgm:t>
        <a:bodyPr/>
        <a:lstStyle/>
        <a:p>
          <a:pPr>
            <a:lnSpc>
              <a:spcPct val="100000"/>
            </a:lnSpc>
            <a:defRPr cap="all"/>
          </a:pPr>
          <a:r>
            <a:rPr lang="en-US" b="0" i="0"/>
            <a:t>Paced Breathing</a:t>
          </a:r>
          <a:endParaRPr lang="en-US"/>
        </a:p>
      </dgm:t>
    </dgm:pt>
    <dgm:pt modelId="{02A8B069-DF71-4D70-ACE2-3138962C4626}" type="parTrans" cxnId="{3A9D3C1D-B0D9-4923-9A3A-8384D899B7AD}">
      <dgm:prSet/>
      <dgm:spPr/>
      <dgm:t>
        <a:bodyPr/>
        <a:lstStyle/>
        <a:p>
          <a:endParaRPr lang="en-US"/>
        </a:p>
      </dgm:t>
    </dgm:pt>
    <dgm:pt modelId="{C129DBAE-CE05-49E6-913B-E289BB11A822}" type="sibTrans" cxnId="{3A9D3C1D-B0D9-4923-9A3A-8384D899B7AD}">
      <dgm:prSet/>
      <dgm:spPr/>
      <dgm:t>
        <a:bodyPr/>
        <a:lstStyle/>
        <a:p>
          <a:endParaRPr lang="en-US"/>
        </a:p>
      </dgm:t>
    </dgm:pt>
    <dgm:pt modelId="{2740433E-8414-49AE-B428-5C62C1ABF07D}">
      <dgm:prSet/>
      <dgm:spPr/>
      <dgm:t>
        <a:bodyPr/>
        <a:lstStyle/>
        <a:p>
          <a:pPr>
            <a:lnSpc>
              <a:spcPct val="100000"/>
            </a:lnSpc>
            <a:defRPr cap="all"/>
          </a:pPr>
          <a:r>
            <a:rPr lang="en-US" b="0" i="0"/>
            <a:t>Paired Muscle Relaxation </a:t>
          </a:r>
          <a:endParaRPr lang="en-US"/>
        </a:p>
      </dgm:t>
    </dgm:pt>
    <dgm:pt modelId="{1E7B9B0F-C522-4963-A8DD-E1E7A8D1874C}" type="parTrans" cxnId="{6DD6F595-9E11-4090-8B77-43C73F2DD0F5}">
      <dgm:prSet/>
      <dgm:spPr/>
      <dgm:t>
        <a:bodyPr/>
        <a:lstStyle/>
        <a:p>
          <a:endParaRPr lang="en-US"/>
        </a:p>
      </dgm:t>
    </dgm:pt>
    <dgm:pt modelId="{15BFB668-6510-43ED-8FF8-EB6A486B57C2}" type="sibTrans" cxnId="{6DD6F595-9E11-4090-8B77-43C73F2DD0F5}">
      <dgm:prSet/>
      <dgm:spPr/>
      <dgm:t>
        <a:bodyPr/>
        <a:lstStyle/>
        <a:p>
          <a:endParaRPr lang="en-US"/>
        </a:p>
      </dgm:t>
    </dgm:pt>
    <dgm:pt modelId="{F2DAF211-014C-4916-A5AC-A7A085C0AAB1}" type="pres">
      <dgm:prSet presAssocID="{C1A09294-D152-40BE-B6A8-15D0B54DF852}" presName="root" presStyleCnt="0">
        <dgm:presLayoutVars>
          <dgm:dir/>
          <dgm:resizeHandles val="exact"/>
        </dgm:presLayoutVars>
      </dgm:prSet>
      <dgm:spPr/>
    </dgm:pt>
    <dgm:pt modelId="{294091CE-DF72-41FE-85BA-A89522CB2165}" type="pres">
      <dgm:prSet presAssocID="{6EB23767-250E-48E1-9AE4-9BFEC782323A}" presName="compNode" presStyleCnt="0"/>
      <dgm:spPr/>
    </dgm:pt>
    <dgm:pt modelId="{CB0F2B7F-E08A-400C-A3B8-703A0C1AEA93}" type="pres">
      <dgm:prSet presAssocID="{6EB23767-250E-48E1-9AE4-9BFEC782323A}" presName="iconBgRect" presStyleLbl="bgShp" presStyleIdx="0" presStyleCnt="4"/>
      <dgm:spPr/>
    </dgm:pt>
    <dgm:pt modelId="{21AC08FD-3778-40A0-B022-28F104789D78}" type="pres">
      <dgm:prSet presAssocID="{6EB23767-250E-48E1-9AE4-9BFEC782323A}"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hermometer"/>
        </a:ext>
      </dgm:extLst>
    </dgm:pt>
    <dgm:pt modelId="{24ED5F1F-2819-466B-ADB7-8C3ED0440CED}" type="pres">
      <dgm:prSet presAssocID="{6EB23767-250E-48E1-9AE4-9BFEC782323A}" presName="spaceRect" presStyleCnt="0"/>
      <dgm:spPr/>
    </dgm:pt>
    <dgm:pt modelId="{36957EF6-3B8E-4453-9BCC-7236A48D8AAC}" type="pres">
      <dgm:prSet presAssocID="{6EB23767-250E-48E1-9AE4-9BFEC782323A}" presName="textRect" presStyleLbl="revTx" presStyleIdx="0" presStyleCnt="4">
        <dgm:presLayoutVars>
          <dgm:chMax val="1"/>
          <dgm:chPref val="1"/>
        </dgm:presLayoutVars>
      </dgm:prSet>
      <dgm:spPr/>
    </dgm:pt>
    <dgm:pt modelId="{5E04CF7F-199B-476E-AA1B-FC1165E4FC02}" type="pres">
      <dgm:prSet presAssocID="{4588FBA0-C4E8-4B21-8C69-504168563653}" presName="sibTrans" presStyleCnt="0"/>
      <dgm:spPr/>
    </dgm:pt>
    <dgm:pt modelId="{AB7016C8-81D1-4B1F-BA20-BFDB0B3D762D}" type="pres">
      <dgm:prSet presAssocID="{E33A4CCB-A57C-4F35-889B-DE979D8BD8BE}" presName="compNode" presStyleCnt="0"/>
      <dgm:spPr/>
    </dgm:pt>
    <dgm:pt modelId="{311A224F-234A-413B-952B-130D2DEEA5F6}" type="pres">
      <dgm:prSet presAssocID="{E33A4CCB-A57C-4F35-889B-DE979D8BD8BE}" presName="iconBgRect" presStyleLbl="bgShp" presStyleIdx="1" presStyleCnt="4"/>
      <dgm:spPr/>
    </dgm:pt>
    <dgm:pt modelId="{9C912FBD-136E-4ADC-BAC6-1911CBC3FBA4}" type="pres">
      <dgm:prSet presAssocID="{E33A4CCB-A57C-4F35-889B-DE979D8BD8BE}"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un"/>
        </a:ext>
      </dgm:extLst>
    </dgm:pt>
    <dgm:pt modelId="{1E68C3ED-E7EB-4BEC-9004-4EFEFED6EE8B}" type="pres">
      <dgm:prSet presAssocID="{E33A4CCB-A57C-4F35-889B-DE979D8BD8BE}" presName="spaceRect" presStyleCnt="0"/>
      <dgm:spPr/>
    </dgm:pt>
    <dgm:pt modelId="{72621D4F-DB4A-4BEA-B0B2-1C7B7023ECDD}" type="pres">
      <dgm:prSet presAssocID="{E33A4CCB-A57C-4F35-889B-DE979D8BD8BE}" presName="textRect" presStyleLbl="revTx" presStyleIdx="1" presStyleCnt="4">
        <dgm:presLayoutVars>
          <dgm:chMax val="1"/>
          <dgm:chPref val="1"/>
        </dgm:presLayoutVars>
      </dgm:prSet>
      <dgm:spPr/>
    </dgm:pt>
    <dgm:pt modelId="{48A37491-65A9-4D94-AFBE-D8073C9FB4AB}" type="pres">
      <dgm:prSet presAssocID="{3D8D7CD4-A2CB-4B53-8E56-307F125C1E7B}" presName="sibTrans" presStyleCnt="0"/>
      <dgm:spPr/>
    </dgm:pt>
    <dgm:pt modelId="{BC1ADD31-9A73-4E37-B758-3E7F781899A2}" type="pres">
      <dgm:prSet presAssocID="{309DC405-BBAD-4DC9-B54C-2D26D7686765}" presName="compNode" presStyleCnt="0"/>
      <dgm:spPr/>
    </dgm:pt>
    <dgm:pt modelId="{ECCFDAA5-D3FE-42FB-95D2-362207C712A0}" type="pres">
      <dgm:prSet presAssocID="{309DC405-BBAD-4DC9-B54C-2D26D7686765}" presName="iconBgRect" presStyleLbl="bgShp" presStyleIdx="2" presStyleCnt="4"/>
      <dgm:spPr/>
    </dgm:pt>
    <dgm:pt modelId="{037B090C-1CB9-4629-AD7E-044F12CBD490}" type="pres">
      <dgm:prSet presAssocID="{309DC405-BBAD-4DC9-B54C-2D26D768676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rtbeat"/>
        </a:ext>
      </dgm:extLst>
    </dgm:pt>
    <dgm:pt modelId="{CD39BF00-54DA-4CBD-B677-BEBCF1F04A4C}" type="pres">
      <dgm:prSet presAssocID="{309DC405-BBAD-4DC9-B54C-2D26D7686765}" presName="spaceRect" presStyleCnt="0"/>
      <dgm:spPr/>
    </dgm:pt>
    <dgm:pt modelId="{ADAD0610-8568-4264-822C-0FDE07772D86}" type="pres">
      <dgm:prSet presAssocID="{309DC405-BBAD-4DC9-B54C-2D26D7686765}" presName="textRect" presStyleLbl="revTx" presStyleIdx="2" presStyleCnt="4">
        <dgm:presLayoutVars>
          <dgm:chMax val="1"/>
          <dgm:chPref val="1"/>
        </dgm:presLayoutVars>
      </dgm:prSet>
      <dgm:spPr/>
    </dgm:pt>
    <dgm:pt modelId="{C377AA8B-375E-4AED-B4EA-73802F8FFA02}" type="pres">
      <dgm:prSet presAssocID="{C129DBAE-CE05-49E6-913B-E289BB11A822}" presName="sibTrans" presStyleCnt="0"/>
      <dgm:spPr/>
    </dgm:pt>
    <dgm:pt modelId="{1E6ECF6E-A03C-4096-BC78-788BC0E5382D}" type="pres">
      <dgm:prSet presAssocID="{2740433E-8414-49AE-B428-5C62C1ABF07D}" presName="compNode" presStyleCnt="0"/>
      <dgm:spPr/>
    </dgm:pt>
    <dgm:pt modelId="{E96AE0E3-55D5-449A-9B64-3897B093DB98}" type="pres">
      <dgm:prSet presAssocID="{2740433E-8414-49AE-B428-5C62C1ABF07D}" presName="iconBgRect" presStyleLbl="bgShp" presStyleIdx="3" presStyleCnt="4"/>
      <dgm:spPr/>
    </dgm:pt>
    <dgm:pt modelId="{44AB52C2-B1BA-46F8-8B4B-53309B20DF07}" type="pres">
      <dgm:prSet presAssocID="{2740433E-8414-49AE-B428-5C62C1ABF07D}"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rain in head"/>
        </a:ext>
      </dgm:extLst>
    </dgm:pt>
    <dgm:pt modelId="{EED6C22C-5AC6-4C63-89D6-3935B9DB5DAA}" type="pres">
      <dgm:prSet presAssocID="{2740433E-8414-49AE-B428-5C62C1ABF07D}" presName="spaceRect" presStyleCnt="0"/>
      <dgm:spPr/>
    </dgm:pt>
    <dgm:pt modelId="{B629F78E-4805-40F2-9E87-817D7157B50E}" type="pres">
      <dgm:prSet presAssocID="{2740433E-8414-49AE-B428-5C62C1ABF07D}" presName="textRect" presStyleLbl="revTx" presStyleIdx="3" presStyleCnt="4">
        <dgm:presLayoutVars>
          <dgm:chMax val="1"/>
          <dgm:chPref val="1"/>
        </dgm:presLayoutVars>
      </dgm:prSet>
      <dgm:spPr/>
    </dgm:pt>
  </dgm:ptLst>
  <dgm:cxnLst>
    <dgm:cxn modelId="{D6E42F06-B758-6E4E-9A04-C6124701AFAA}" type="presOf" srcId="{6EB23767-250E-48E1-9AE4-9BFEC782323A}" destId="{36957EF6-3B8E-4453-9BCC-7236A48D8AAC}" srcOrd="0" destOrd="0" presId="urn:microsoft.com/office/officeart/2018/5/layout/IconCircleLabelList"/>
    <dgm:cxn modelId="{3A9D3C1D-B0D9-4923-9A3A-8384D899B7AD}" srcId="{C1A09294-D152-40BE-B6A8-15D0B54DF852}" destId="{309DC405-BBAD-4DC9-B54C-2D26D7686765}" srcOrd="2" destOrd="0" parTransId="{02A8B069-DF71-4D70-ACE2-3138962C4626}" sibTransId="{C129DBAE-CE05-49E6-913B-E289BB11A822}"/>
    <dgm:cxn modelId="{61BB094E-98C3-41E4-95A5-4B168205DE57}" srcId="{C1A09294-D152-40BE-B6A8-15D0B54DF852}" destId="{E33A4CCB-A57C-4F35-889B-DE979D8BD8BE}" srcOrd="1" destOrd="0" parTransId="{E1F3DD8C-6C2A-4788-AAA0-02A2DE63518A}" sibTransId="{3D8D7CD4-A2CB-4B53-8E56-307F125C1E7B}"/>
    <dgm:cxn modelId="{5FC89C62-15AA-8C46-BA94-0B81BF6F62AD}" type="presOf" srcId="{C1A09294-D152-40BE-B6A8-15D0B54DF852}" destId="{F2DAF211-014C-4916-A5AC-A7A085C0AAB1}" srcOrd="0" destOrd="0" presId="urn:microsoft.com/office/officeart/2018/5/layout/IconCircleLabelList"/>
    <dgm:cxn modelId="{6DD6F595-9E11-4090-8B77-43C73F2DD0F5}" srcId="{C1A09294-D152-40BE-B6A8-15D0B54DF852}" destId="{2740433E-8414-49AE-B428-5C62C1ABF07D}" srcOrd="3" destOrd="0" parTransId="{1E7B9B0F-C522-4963-A8DD-E1E7A8D1874C}" sibTransId="{15BFB668-6510-43ED-8FF8-EB6A486B57C2}"/>
    <dgm:cxn modelId="{DC0B4196-2795-3B47-A01E-E35B29292D57}" type="presOf" srcId="{2740433E-8414-49AE-B428-5C62C1ABF07D}" destId="{B629F78E-4805-40F2-9E87-817D7157B50E}" srcOrd="0" destOrd="0" presId="urn:microsoft.com/office/officeart/2018/5/layout/IconCircleLabelList"/>
    <dgm:cxn modelId="{32EC3E9A-40A6-D147-9299-15C4D0B441AC}" type="presOf" srcId="{309DC405-BBAD-4DC9-B54C-2D26D7686765}" destId="{ADAD0610-8568-4264-822C-0FDE07772D86}" srcOrd="0" destOrd="0" presId="urn:microsoft.com/office/officeart/2018/5/layout/IconCircleLabelList"/>
    <dgm:cxn modelId="{A0BBE7B2-67D2-EF42-B217-72EBF3C7FAED}" type="presOf" srcId="{E33A4CCB-A57C-4F35-889B-DE979D8BD8BE}" destId="{72621D4F-DB4A-4BEA-B0B2-1C7B7023ECDD}" srcOrd="0" destOrd="0" presId="urn:microsoft.com/office/officeart/2018/5/layout/IconCircleLabelList"/>
    <dgm:cxn modelId="{50A3E8E3-5E80-4666-9817-6F35D23F1F9F}" srcId="{C1A09294-D152-40BE-B6A8-15D0B54DF852}" destId="{6EB23767-250E-48E1-9AE4-9BFEC782323A}" srcOrd="0" destOrd="0" parTransId="{3401E620-1B30-4ACA-A20D-34C0FD6AB10D}" sibTransId="{4588FBA0-C4E8-4B21-8C69-504168563653}"/>
    <dgm:cxn modelId="{E8BF583E-0B82-3C47-B8D4-3C84BBB3DD19}" type="presParOf" srcId="{F2DAF211-014C-4916-A5AC-A7A085C0AAB1}" destId="{294091CE-DF72-41FE-85BA-A89522CB2165}" srcOrd="0" destOrd="0" presId="urn:microsoft.com/office/officeart/2018/5/layout/IconCircleLabelList"/>
    <dgm:cxn modelId="{6832E3F4-2496-FD46-92DF-0A4D0ED3C060}" type="presParOf" srcId="{294091CE-DF72-41FE-85BA-A89522CB2165}" destId="{CB0F2B7F-E08A-400C-A3B8-703A0C1AEA93}" srcOrd="0" destOrd="0" presId="urn:microsoft.com/office/officeart/2018/5/layout/IconCircleLabelList"/>
    <dgm:cxn modelId="{9346D436-BC62-2448-9C7D-33FD04FCC8C0}" type="presParOf" srcId="{294091CE-DF72-41FE-85BA-A89522CB2165}" destId="{21AC08FD-3778-40A0-B022-28F104789D78}" srcOrd="1" destOrd="0" presId="urn:microsoft.com/office/officeart/2018/5/layout/IconCircleLabelList"/>
    <dgm:cxn modelId="{2BECF0E4-5E79-FB41-9368-126A4A2ACE21}" type="presParOf" srcId="{294091CE-DF72-41FE-85BA-A89522CB2165}" destId="{24ED5F1F-2819-466B-ADB7-8C3ED0440CED}" srcOrd="2" destOrd="0" presId="urn:microsoft.com/office/officeart/2018/5/layout/IconCircleLabelList"/>
    <dgm:cxn modelId="{2FE1DF0B-92CA-B148-BBEA-797C1E5A8D2F}" type="presParOf" srcId="{294091CE-DF72-41FE-85BA-A89522CB2165}" destId="{36957EF6-3B8E-4453-9BCC-7236A48D8AAC}" srcOrd="3" destOrd="0" presId="urn:microsoft.com/office/officeart/2018/5/layout/IconCircleLabelList"/>
    <dgm:cxn modelId="{7039DFF1-0DB7-5346-83CA-67C91EE9FA4C}" type="presParOf" srcId="{F2DAF211-014C-4916-A5AC-A7A085C0AAB1}" destId="{5E04CF7F-199B-476E-AA1B-FC1165E4FC02}" srcOrd="1" destOrd="0" presId="urn:microsoft.com/office/officeart/2018/5/layout/IconCircleLabelList"/>
    <dgm:cxn modelId="{6DE91980-1A34-864F-A923-D294611C5213}" type="presParOf" srcId="{F2DAF211-014C-4916-A5AC-A7A085C0AAB1}" destId="{AB7016C8-81D1-4B1F-BA20-BFDB0B3D762D}" srcOrd="2" destOrd="0" presId="urn:microsoft.com/office/officeart/2018/5/layout/IconCircleLabelList"/>
    <dgm:cxn modelId="{A9010E92-5A08-B34F-801F-73B6CC4C6E55}" type="presParOf" srcId="{AB7016C8-81D1-4B1F-BA20-BFDB0B3D762D}" destId="{311A224F-234A-413B-952B-130D2DEEA5F6}" srcOrd="0" destOrd="0" presId="urn:microsoft.com/office/officeart/2018/5/layout/IconCircleLabelList"/>
    <dgm:cxn modelId="{1C8E70D8-3F56-7643-87F8-1D892FE72495}" type="presParOf" srcId="{AB7016C8-81D1-4B1F-BA20-BFDB0B3D762D}" destId="{9C912FBD-136E-4ADC-BAC6-1911CBC3FBA4}" srcOrd="1" destOrd="0" presId="urn:microsoft.com/office/officeart/2018/5/layout/IconCircleLabelList"/>
    <dgm:cxn modelId="{D455244D-FA01-2947-822F-37B72FFF1CA3}" type="presParOf" srcId="{AB7016C8-81D1-4B1F-BA20-BFDB0B3D762D}" destId="{1E68C3ED-E7EB-4BEC-9004-4EFEFED6EE8B}" srcOrd="2" destOrd="0" presId="urn:microsoft.com/office/officeart/2018/5/layout/IconCircleLabelList"/>
    <dgm:cxn modelId="{9E109216-4728-EB40-96DF-DEA682335C39}" type="presParOf" srcId="{AB7016C8-81D1-4B1F-BA20-BFDB0B3D762D}" destId="{72621D4F-DB4A-4BEA-B0B2-1C7B7023ECDD}" srcOrd="3" destOrd="0" presId="urn:microsoft.com/office/officeart/2018/5/layout/IconCircleLabelList"/>
    <dgm:cxn modelId="{1ED32B18-6B7F-0B4B-AEC7-BBA0418BA8A3}" type="presParOf" srcId="{F2DAF211-014C-4916-A5AC-A7A085C0AAB1}" destId="{48A37491-65A9-4D94-AFBE-D8073C9FB4AB}" srcOrd="3" destOrd="0" presId="urn:microsoft.com/office/officeart/2018/5/layout/IconCircleLabelList"/>
    <dgm:cxn modelId="{08C754AA-5FF5-3442-BA7C-6BAB63771D8F}" type="presParOf" srcId="{F2DAF211-014C-4916-A5AC-A7A085C0AAB1}" destId="{BC1ADD31-9A73-4E37-B758-3E7F781899A2}" srcOrd="4" destOrd="0" presId="urn:microsoft.com/office/officeart/2018/5/layout/IconCircleLabelList"/>
    <dgm:cxn modelId="{BE9162B8-CA3C-074A-BE35-234D77E6ABFF}" type="presParOf" srcId="{BC1ADD31-9A73-4E37-B758-3E7F781899A2}" destId="{ECCFDAA5-D3FE-42FB-95D2-362207C712A0}" srcOrd="0" destOrd="0" presId="urn:microsoft.com/office/officeart/2018/5/layout/IconCircleLabelList"/>
    <dgm:cxn modelId="{5DADD267-C3A9-8044-8A09-AF3539E7EE8F}" type="presParOf" srcId="{BC1ADD31-9A73-4E37-B758-3E7F781899A2}" destId="{037B090C-1CB9-4629-AD7E-044F12CBD490}" srcOrd="1" destOrd="0" presId="urn:microsoft.com/office/officeart/2018/5/layout/IconCircleLabelList"/>
    <dgm:cxn modelId="{2758DD3F-F877-9244-9C98-57D8430A542D}" type="presParOf" srcId="{BC1ADD31-9A73-4E37-B758-3E7F781899A2}" destId="{CD39BF00-54DA-4CBD-B677-BEBCF1F04A4C}" srcOrd="2" destOrd="0" presId="urn:microsoft.com/office/officeart/2018/5/layout/IconCircleLabelList"/>
    <dgm:cxn modelId="{E682FB96-8E1A-C34E-9771-9718CB51A644}" type="presParOf" srcId="{BC1ADD31-9A73-4E37-B758-3E7F781899A2}" destId="{ADAD0610-8568-4264-822C-0FDE07772D86}" srcOrd="3" destOrd="0" presId="urn:microsoft.com/office/officeart/2018/5/layout/IconCircleLabelList"/>
    <dgm:cxn modelId="{56D9649F-0AE9-D547-BB52-67FD96ECB863}" type="presParOf" srcId="{F2DAF211-014C-4916-A5AC-A7A085C0AAB1}" destId="{C377AA8B-375E-4AED-B4EA-73802F8FFA02}" srcOrd="5" destOrd="0" presId="urn:microsoft.com/office/officeart/2018/5/layout/IconCircleLabelList"/>
    <dgm:cxn modelId="{8F8DD762-6473-5B4A-B50E-46B5B680BAAE}" type="presParOf" srcId="{F2DAF211-014C-4916-A5AC-A7A085C0AAB1}" destId="{1E6ECF6E-A03C-4096-BC78-788BC0E5382D}" srcOrd="6" destOrd="0" presId="urn:microsoft.com/office/officeart/2018/5/layout/IconCircleLabelList"/>
    <dgm:cxn modelId="{6DD5CE60-FE7E-1E49-95A5-64D59CE7BFA7}" type="presParOf" srcId="{1E6ECF6E-A03C-4096-BC78-788BC0E5382D}" destId="{E96AE0E3-55D5-449A-9B64-3897B093DB98}" srcOrd="0" destOrd="0" presId="urn:microsoft.com/office/officeart/2018/5/layout/IconCircleLabelList"/>
    <dgm:cxn modelId="{AE9CB3A3-FABA-DC4B-B1A9-3CE107CEC383}" type="presParOf" srcId="{1E6ECF6E-A03C-4096-BC78-788BC0E5382D}" destId="{44AB52C2-B1BA-46F8-8B4B-53309B20DF07}" srcOrd="1" destOrd="0" presId="urn:microsoft.com/office/officeart/2018/5/layout/IconCircleLabelList"/>
    <dgm:cxn modelId="{2B2B5D9F-84F8-8E42-8FF7-7DDE96833852}" type="presParOf" srcId="{1E6ECF6E-A03C-4096-BC78-788BC0E5382D}" destId="{EED6C22C-5AC6-4C63-89D6-3935B9DB5DAA}" srcOrd="2" destOrd="0" presId="urn:microsoft.com/office/officeart/2018/5/layout/IconCircleLabelList"/>
    <dgm:cxn modelId="{28A0CF11-6D73-9B4A-B0B0-5F8937DC696D}" type="presParOf" srcId="{1E6ECF6E-A03C-4096-BC78-788BC0E5382D}" destId="{B629F78E-4805-40F2-9E87-817D7157B50E}" srcOrd="3" destOrd="0" presId="urn:microsoft.com/office/officeart/2018/5/layout/IconCircle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AA35815-9684-4FAD-84CA-B657162F389E}" type="doc">
      <dgm:prSet loTypeId="urn:microsoft.com/office/officeart/2005/8/layout/vList2" loCatId="list" qsTypeId="urn:microsoft.com/office/officeart/2005/8/quickstyle/simple4" qsCatId="simple" csTypeId="urn:microsoft.com/office/officeart/2005/8/colors/colorful5" csCatId="colorful"/>
      <dgm:spPr/>
      <dgm:t>
        <a:bodyPr/>
        <a:lstStyle/>
        <a:p>
          <a:endParaRPr lang="en-US"/>
        </a:p>
      </dgm:t>
    </dgm:pt>
    <dgm:pt modelId="{F6FAFECB-BF56-4047-A3FD-D307E4B2EA12}">
      <dgm:prSet/>
      <dgm:spPr/>
      <dgm:t>
        <a:bodyPr/>
        <a:lstStyle/>
        <a:p>
          <a:r>
            <a:rPr lang="en-US" b="1"/>
            <a:t>Mindfulness of Current Thoughts</a:t>
          </a:r>
          <a:r>
            <a:rPr lang="en-US"/>
            <a:t>	</a:t>
          </a:r>
        </a:p>
      </dgm:t>
    </dgm:pt>
    <dgm:pt modelId="{B65C7326-A49B-4A70-95D3-B742ADB46612}" type="parTrans" cxnId="{144670B3-297D-4203-9C4F-6D7CC6EFBC3F}">
      <dgm:prSet/>
      <dgm:spPr/>
      <dgm:t>
        <a:bodyPr/>
        <a:lstStyle/>
        <a:p>
          <a:endParaRPr lang="en-US"/>
        </a:p>
      </dgm:t>
    </dgm:pt>
    <dgm:pt modelId="{09AFC3D4-EEC2-4D18-9F50-8B5412E012B1}" type="sibTrans" cxnId="{144670B3-297D-4203-9C4F-6D7CC6EFBC3F}">
      <dgm:prSet/>
      <dgm:spPr/>
      <dgm:t>
        <a:bodyPr/>
        <a:lstStyle/>
        <a:p>
          <a:endParaRPr lang="en-US"/>
        </a:p>
      </dgm:t>
    </dgm:pt>
    <dgm:pt modelId="{1FBCD76E-4EEC-4801-814A-D9B337BA3D98}">
      <dgm:prSet/>
      <dgm:spPr/>
      <dgm:t>
        <a:bodyPr/>
        <a:lstStyle/>
        <a:p>
          <a:r>
            <a:rPr lang="en-US"/>
            <a:t>1. Observe your thoughts </a:t>
          </a:r>
        </a:p>
      </dgm:t>
    </dgm:pt>
    <dgm:pt modelId="{30146D3E-C703-473D-A6BC-282212A741EB}" type="parTrans" cxnId="{C585592E-9C90-4DB0-837E-8055363D1B3A}">
      <dgm:prSet/>
      <dgm:spPr/>
      <dgm:t>
        <a:bodyPr/>
        <a:lstStyle/>
        <a:p>
          <a:endParaRPr lang="en-US"/>
        </a:p>
      </dgm:t>
    </dgm:pt>
    <dgm:pt modelId="{492E8DA8-5645-49D8-86BB-71382BBAA8AF}" type="sibTrans" cxnId="{C585592E-9C90-4DB0-837E-8055363D1B3A}">
      <dgm:prSet/>
      <dgm:spPr/>
      <dgm:t>
        <a:bodyPr/>
        <a:lstStyle/>
        <a:p>
          <a:endParaRPr lang="en-US"/>
        </a:p>
      </dgm:t>
    </dgm:pt>
    <dgm:pt modelId="{E50FE2B8-1E45-4331-B2C9-EBBD11405708}">
      <dgm:prSet/>
      <dgm:spPr/>
      <dgm:t>
        <a:bodyPr/>
        <a:lstStyle/>
        <a:p>
          <a:r>
            <a:rPr lang="en-US"/>
            <a:t>2. Adopt a curious mind </a:t>
          </a:r>
        </a:p>
      </dgm:t>
    </dgm:pt>
    <dgm:pt modelId="{0B8A7D30-C90C-4EB6-A526-FE42BAAE690F}" type="parTrans" cxnId="{DFEE290B-0876-46A4-ADC1-D3C6FF25FAC5}">
      <dgm:prSet/>
      <dgm:spPr/>
      <dgm:t>
        <a:bodyPr/>
        <a:lstStyle/>
        <a:p>
          <a:endParaRPr lang="en-US"/>
        </a:p>
      </dgm:t>
    </dgm:pt>
    <dgm:pt modelId="{F4D38DC0-1A2A-4D45-BF9F-3B41502BA5C8}" type="sibTrans" cxnId="{DFEE290B-0876-46A4-ADC1-D3C6FF25FAC5}">
      <dgm:prSet/>
      <dgm:spPr/>
      <dgm:t>
        <a:bodyPr/>
        <a:lstStyle/>
        <a:p>
          <a:endParaRPr lang="en-US"/>
        </a:p>
      </dgm:t>
    </dgm:pt>
    <dgm:pt modelId="{AD57AFC6-7E40-4056-9CE8-76520086FA47}">
      <dgm:prSet/>
      <dgm:spPr/>
      <dgm:t>
        <a:bodyPr/>
        <a:lstStyle/>
        <a:p>
          <a:r>
            <a:rPr lang="en-US"/>
            <a:t>3. Remember: you are not your thoughts</a:t>
          </a:r>
        </a:p>
      </dgm:t>
    </dgm:pt>
    <dgm:pt modelId="{71E79E6E-0A78-43AB-BBD5-E93F5713CA7E}" type="parTrans" cxnId="{F0796D88-5E76-4A52-B65A-15AC0554162E}">
      <dgm:prSet/>
      <dgm:spPr/>
      <dgm:t>
        <a:bodyPr/>
        <a:lstStyle/>
        <a:p>
          <a:endParaRPr lang="en-US"/>
        </a:p>
      </dgm:t>
    </dgm:pt>
    <dgm:pt modelId="{BE98B7CC-E48C-4C6F-9B12-1C22639BCB10}" type="sibTrans" cxnId="{F0796D88-5E76-4A52-B65A-15AC0554162E}">
      <dgm:prSet/>
      <dgm:spPr/>
      <dgm:t>
        <a:bodyPr/>
        <a:lstStyle/>
        <a:p>
          <a:endParaRPr lang="en-US"/>
        </a:p>
      </dgm:t>
    </dgm:pt>
    <dgm:pt modelId="{8EE64422-5247-4699-BB87-1FB4245A8F47}">
      <dgm:prSet/>
      <dgm:spPr/>
      <dgm:t>
        <a:bodyPr/>
        <a:lstStyle/>
        <a:p>
          <a:r>
            <a:rPr lang="en-US"/>
            <a:t>4. Don’t block or suppress thoughts </a:t>
          </a:r>
        </a:p>
      </dgm:t>
    </dgm:pt>
    <dgm:pt modelId="{38F92FF7-AF77-4525-9206-FFE36E8BA234}" type="parTrans" cxnId="{7476BF45-1F6A-480D-9C95-15F160BCCA2D}">
      <dgm:prSet/>
      <dgm:spPr/>
      <dgm:t>
        <a:bodyPr/>
        <a:lstStyle/>
        <a:p>
          <a:endParaRPr lang="en-US"/>
        </a:p>
      </dgm:t>
    </dgm:pt>
    <dgm:pt modelId="{705E222D-45E3-41B2-BEAE-E8F85903086E}" type="sibTrans" cxnId="{7476BF45-1F6A-480D-9C95-15F160BCCA2D}">
      <dgm:prSet/>
      <dgm:spPr/>
      <dgm:t>
        <a:bodyPr/>
        <a:lstStyle/>
        <a:p>
          <a:endParaRPr lang="en-US"/>
        </a:p>
      </dgm:t>
    </dgm:pt>
    <dgm:pt modelId="{2BAC1EEE-206A-495E-97CF-174ECB62026A}">
      <dgm:prSet/>
      <dgm:spPr/>
      <dgm:t>
        <a:bodyPr/>
        <a:lstStyle/>
        <a:p>
          <a:r>
            <a:rPr lang="en-US" b="1"/>
            <a:t>Practice Mindfulness of Thoughts</a:t>
          </a:r>
          <a:endParaRPr lang="en-US"/>
        </a:p>
      </dgm:t>
    </dgm:pt>
    <dgm:pt modelId="{B9398678-20B4-4AC7-BDCF-F138E84E79BD}" type="parTrans" cxnId="{1F4E9C49-C0C4-4C00-A33B-B3F2FE1043E8}">
      <dgm:prSet/>
      <dgm:spPr/>
      <dgm:t>
        <a:bodyPr/>
        <a:lstStyle/>
        <a:p>
          <a:endParaRPr lang="en-US"/>
        </a:p>
      </dgm:t>
    </dgm:pt>
    <dgm:pt modelId="{8287B218-5BE7-4DBE-AAA7-641175864A33}" type="sibTrans" cxnId="{1F4E9C49-C0C4-4C00-A33B-B3F2FE1043E8}">
      <dgm:prSet/>
      <dgm:spPr/>
      <dgm:t>
        <a:bodyPr/>
        <a:lstStyle/>
        <a:p>
          <a:endParaRPr lang="en-US"/>
        </a:p>
      </dgm:t>
    </dgm:pt>
    <dgm:pt modelId="{59373823-6301-4990-9CFD-C874D504CAF0}">
      <dgm:prSet/>
      <dgm:spPr/>
      <dgm:t>
        <a:bodyPr/>
        <a:lstStyle/>
        <a:p>
          <a:r>
            <a:rPr lang="en-US"/>
            <a:t>1. By Observing them </a:t>
          </a:r>
        </a:p>
      </dgm:t>
    </dgm:pt>
    <dgm:pt modelId="{038E7532-DDD7-421C-903F-C4A82CBA26AC}" type="parTrans" cxnId="{4A9D28A4-0718-4448-B0D6-B4C8534FA14A}">
      <dgm:prSet/>
      <dgm:spPr/>
      <dgm:t>
        <a:bodyPr/>
        <a:lstStyle/>
        <a:p>
          <a:endParaRPr lang="en-US"/>
        </a:p>
      </dgm:t>
    </dgm:pt>
    <dgm:pt modelId="{206F9778-EB25-4281-8E2B-1AAE7FB74C51}" type="sibTrans" cxnId="{4A9D28A4-0718-4448-B0D6-B4C8534FA14A}">
      <dgm:prSet/>
      <dgm:spPr/>
      <dgm:t>
        <a:bodyPr/>
        <a:lstStyle/>
        <a:p>
          <a:endParaRPr lang="en-US"/>
        </a:p>
      </dgm:t>
    </dgm:pt>
    <dgm:pt modelId="{7E1E3623-726F-4CBA-935B-A8D6916E9565}">
      <dgm:prSet/>
      <dgm:spPr/>
      <dgm:t>
        <a:bodyPr/>
        <a:lstStyle/>
        <a:p>
          <a:r>
            <a:rPr lang="en-US"/>
            <a:t>2. By using words and voice tone </a:t>
          </a:r>
        </a:p>
      </dgm:t>
    </dgm:pt>
    <dgm:pt modelId="{B721D085-013A-4ED8-B20B-986B76EB7932}" type="parTrans" cxnId="{770BDD5A-3A68-4833-AC72-1E8C3990FA0B}">
      <dgm:prSet/>
      <dgm:spPr/>
      <dgm:t>
        <a:bodyPr/>
        <a:lstStyle/>
        <a:p>
          <a:endParaRPr lang="en-US"/>
        </a:p>
      </dgm:t>
    </dgm:pt>
    <dgm:pt modelId="{25A5EC0D-917A-4342-8D8C-B2A3471A15A0}" type="sibTrans" cxnId="{770BDD5A-3A68-4833-AC72-1E8C3990FA0B}">
      <dgm:prSet/>
      <dgm:spPr/>
      <dgm:t>
        <a:bodyPr/>
        <a:lstStyle/>
        <a:p>
          <a:endParaRPr lang="en-US"/>
        </a:p>
      </dgm:t>
    </dgm:pt>
    <dgm:pt modelId="{E9DB90B3-1EAA-4AE3-9A0F-609ED0502BDB}">
      <dgm:prSet/>
      <dgm:spPr/>
      <dgm:t>
        <a:bodyPr/>
        <a:lstStyle/>
        <a:p>
          <a:r>
            <a:rPr lang="en-US"/>
            <a:t>3.  With Opposite Action </a:t>
          </a:r>
        </a:p>
      </dgm:t>
    </dgm:pt>
    <dgm:pt modelId="{C52BF742-3D06-4D06-9110-E91B1765D9E4}" type="parTrans" cxnId="{8204CAE3-68D3-457B-B83F-743BBA06B8C7}">
      <dgm:prSet/>
      <dgm:spPr/>
      <dgm:t>
        <a:bodyPr/>
        <a:lstStyle/>
        <a:p>
          <a:endParaRPr lang="en-US"/>
        </a:p>
      </dgm:t>
    </dgm:pt>
    <dgm:pt modelId="{529DBB92-BABF-45E0-BA8C-F3F530C3EFD8}" type="sibTrans" cxnId="{8204CAE3-68D3-457B-B83F-743BBA06B8C7}">
      <dgm:prSet/>
      <dgm:spPr/>
      <dgm:t>
        <a:bodyPr/>
        <a:lstStyle/>
        <a:p>
          <a:endParaRPr lang="en-US"/>
        </a:p>
      </dgm:t>
    </dgm:pt>
    <dgm:pt modelId="{8CEC4AE4-0A1D-45D6-BA6A-42E4BC27187D}">
      <dgm:prSet/>
      <dgm:spPr/>
      <dgm:t>
        <a:bodyPr/>
        <a:lstStyle/>
        <a:p>
          <a:r>
            <a:rPr lang="en-US"/>
            <a:t>4.  With Imagery </a:t>
          </a:r>
        </a:p>
      </dgm:t>
    </dgm:pt>
    <dgm:pt modelId="{95640F3E-F446-45B8-BC70-CE97FF4F83E3}" type="parTrans" cxnId="{53D973A7-23DD-4E34-85EC-81BD3580FBA7}">
      <dgm:prSet/>
      <dgm:spPr/>
      <dgm:t>
        <a:bodyPr/>
        <a:lstStyle/>
        <a:p>
          <a:endParaRPr lang="en-US"/>
        </a:p>
      </dgm:t>
    </dgm:pt>
    <dgm:pt modelId="{5E296393-0199-43B8-86A1-2C57655518FE}" type="sibTrans" cxnId="{53D973A7-23DD-4E34-85EC-81BD3580FBA7}">
      <dgm:prSet/>
      <dgm:spPr/>
      <dgm:t>
        <a:bodyPr/>
        <a:lstStyle/>
        <a:p>
          <a:endParaRPr lang="en-US"/>
        </a:p>
      </dgm:t>
    </dgm:pt>
    <dgm:pt modelId="{2833E0D7-9034-3A41-B785-71D72B03806F}" type="pres">
      <dgm:prSet presAssocID="{DAA35815-9684-4FAD-84CA-B657162F389E}" presName="linear" presStyleCnt="0">
        <dgm:presLayoutVars>
          <dgm:animLvl val="lvl"/>
          <dgm:resizeHandles val="exact"/>
        </dgm:presLayoutVars>
      </dgm:prSet>
      <dgm:spPr/>
    </dgm:pt>
    <dgm:pt modelId="{FAA3E1AD-7653-A541-8C84-7661704FBF7C}" type="pres">
      <dgm:prSet presAssocID="{F6FAFECB-BF56-4047-A3FD-D307E4B2EA12}" presName="parentText" presStyleLbl="node1" presStyleIdx="0" presStyleCnt="10">
        <dgm:presLayoutVars>
          <dgm:chMax val="0"/>
          <dgm:bulletEnabled val="1"/>
        </dgm:presLayoutVars>
      </dgm:prSet>
      <dgm:spPr/>
    </dgm:pt>
    <dgm:pt modelId="{42537DC8-101B-EB4B-A411-25C8B1B756C2}" type="pres">
      <dgm:prSet presAssocID="{09AFC3D4-EEC2-4D18-9F50-8B5412E012B1}" presName="spacer" presStyleCnt="0"/>
      <dgm:spPr/>
    </dgm:pt>
    <dgm:pt modelId="{50D5E9F0-93C8-FB40-8E26-90ECC2290D21}" type="pres">
      <dgm:prSet presAssocID="{1FBCD76E-4EEC-4801-814A-D9B337BA3D98}" presName="parentText" presStyleLbl="node1" presStyleIdx="1" presStyleCnt="10">
        <dgm:presLayoutVars>
          <dgm:chMax val="0"/>
          <dgm:bulletEnabled val="1"/>
        </dgm:presLayoutVars>
      </dgm:prSet>
      <dgm:spPr/>
    </dgm:pt>
    <dgm:pt modelId="{A4AAFBBD-39F4-B94D-9610-8643413D8BF2}" type="pres">
      <dgm:prSet presAssocID="{492E8DA8-5645-49D8-86BB-71382BBAA8AF}" presName="spacer" presStyleCnt="0"/>
      <dgm:spPr/>
    </dgm:pt>
    <dgm:pt modelId="{129A911E-4680-4347-9E2A-1F1D6BE352A3}" type="pres">
      <dgm:prSet presAssocID="{E50FE2B8-1E45-4331-B2C9-EBBD11405708}" presName="parentText" presStyleLbl="node1" presStyleIdx="2" presStyleCnt="10">
        <dgm:presLayoutVars>
          <dgm:chMax val="0"/>
          <dgm:bulletEnabled val="1"/>
        </dgm:presLayoutVars>
      </dgm:prSet>
      <dgm:spPr/>
    </dgm:pt>
    <dgm:pt modelId="{4EFE06B0-CDC6-F540-B0D4-B0EF8E8CEC1E}" type="pres">
      <dgm:prSet presAssocID="{F4D38DC0-1A2A-4D45-BF9F-3B41502BA5C8}" presName="spacer" presStyleCnt="0"/>
      <dgm:spPr/>
    </dgm:pt>
    <dgm:pt modelId="{47E767AB-B4EF-8A42-ADE2-A034470CDC54}" type="pres">
      <dgm:prSet presAssocID="{AD57AFC6-7E40-4056-9CE8-76520086FA47}" presName="parentText" presStyleLbl="node1" presStyleIdx="3" presStyleCnt="10">
        <dgm:presLayoutVars>
          <dgm:chMax val="0"/>
          <dgm:bulletEnabled val="1"/>
        </dgm:presLayoutVars>
      </dgm:prSet>
      <dgm:spPr/>
    </dgm:pt>
    <dgm:pt modelId="{68E1E614-E00F-FD48-9CD2-69F6D7638B5A}" type="pres">
      <dgm:prSet presAssocID="{BE98B7CC-E48C-4C6F-9B12-1C22639BCB10}" presName="spacer" presStyleCnt="0"/>
      <dgm:spPr/>
    </dgm:pt>
    <dgm:pt modelId="{366F65A0-15A3-EA47-B4D2-65EB049FAC16}" type="pres">
      <dgm:prSet presAssocID="{8EE64422-5247-4699-BB87-1FB4245A8F47}" presName="parentText" presStyleLbl="node1" presStyleIdx="4" presStyleCnt="10">
        <dgm:presLayoutVars>
          <dgm:chMax val="0"/>
          <dgm:bulletEnabled val="1"/>
        </dgm:presLayoutVars>
      </dgm:prSet>
      <dgm:spPr/>
    </dgm:pt>
    <dgm:pt modelId="{45D14094-6F51-5344-937B-75B3F4A5FBD0}" type="pres">
      <dgm:prSet presAssocID="{705E222D-45E3-41B2-BEAE-E8F85903086E}" presName="spacer" presStyleCnt="0"/>
      <dgm:spPr/>
    </dgm:pt>
    <dgm:pt modelId="{8F8B8AB5-5E09-EF42-A7D0-0B64A5750A48}" type="pres">
      <dgm:prSet presAssocID="{2BAC1EEE-206A-495E-97CF-174ECB62026A}" presName="parentText" presStyleLbl="node1" presStyleIdx="5" presStyleCnt="10">
        <dgm:presLayoutVars>
          <dgm:chMax val="0"/>
          <dgm:bulletEnabled val="1"/>
        </dgm:presLayoutVars>
      </dgm:prSet>
      <dgm:spPr/>
    </dgm:pt>
    <dgm:pt modelId="{B82C8FF8-F217-0541-A5E9-027AF7C1127F}" type="pres">
      <dgm:prSet presAssocID="{8287B218-5BE7-4DBE-AAA7-641175864A33}" presName="spacer" presStyleCnt="0"/>
      <dgm:spPr/>
    </dgm:pt>
    <dgm:pt modelId="{521D2829-183B-1142-BBA8-42DC5CFCE027}" type="pres">
      <dgm:prSet presAssocID="{59373823-6301-4990-9CFD-C874D504CAF0}" presName="parentText" presStyleLbl="node1" presStyleIdx="6" presStyleCnt="10">
        <dgm:presLayoutVars>
          <dgm:chMax val="0"/>
          <dgm:bulletEnabled val="1"/>
        </dgm:presLayoutVars>
      </dgm:prSet>
      <dgm:spPr/>
    </dgm:pt>
    <dgm:pt modelId="{0CCE6D88-7D9E-AD47-9D7E-B16287C5E0DD}" type="pres">
      <dgm:prSet presAssocID="{206F9778-EB25-4281-8E2B-1AAE7FB74C51}" presName="spacer" presStyleCnt="0"/>
      <dgm:spPr/>
    </dgm:pt>
    <dgm:pt modelId="{0EA81EC5-C493-DD49-B667-A30381FC501E}" type="pres">
      <dgm:prSet presAssocID="{7E1E3623-726F-4CBA-935B-A8D6916E9565}" presName="parentText" presStyleLbl="node1" presStyleIdx="7" presStyleCnt="10">
        <dgm:presLayoutVars>
          <dgm:chMax val="0"/>
          <dgm:bulletEnabled val="1"/>
        </dgm:presLayoutVars>
      </dgm:prSet>
      <dgm:spPr/>
    </dgm:pt>
    <dgm:pt modelId="{6C55B001-D0EE-384D-AD52-69FBDEDAA2AD}" type="pres">
      <dgm:prSet presAssocID="{25A5EC0D-917A-4342-8D8C-B2A3471A15A0}" presName="spacer" presStyleCnt="0"/>
      <dgm:spPr/>
    </dgm:pt>
    <dgm:pt modelId="{78311DC5-AA46-604E-BC71-A56F7DB01C16}" type="pres">
      <dgm:prSet presAssocID="{E9DB90B3-1EAA-4AE3-9A0F-609ED0502BDB}" presName="parentText" presStyleLbl="node1" presStyleIdx="8" presStyleCnt="10">
        <dgm:presLayoutVars>
          <dgm:chMax val="0"/>
          <dgm:bulletEnabled val="1"/>
        </dgm:presLayoutVars>
      </dgm:prSet>
      <dgm:spPr/>
    </dgm:pt>
    <dgm:pt modelId="{E1D655E2-1F97-FA44-862F-D2B0D1F92CB6}" type="pres">
      <dgm:prSet presAssocID="{529DBB92-BABF-45E0-BA8C-F3F530C3EFD8}" presName="spacer" presStyleCnt="0"/>
      <dgm:spPr/>
    </dgm:pt>
    <dgm:pt modelId="{49FC27AE-6F01-6849-BE4D-95107050421C}" type="pres">
      <dgm:prSet presAssocID="{8CEC4AE4-0A1D-45D6-BA6A-42E4BC27187D}" presName="parentText" presStyleLbl="node1" presStyleIdx="9" presStyleCnt="10">
        <dgm:presLayoutVars>
          <dgm:chMax val="0"/>
          <dgm:bulletEnabled val="1"/>
        </dgm:presLayoutVars>
      </dgm:prSet>
      <dgm:spPr/>
    </dgm:pt>
  </dgm:ptLst>
  <dgm:cxnLst>
    <dgm:cxn modelId="{DFEE290B-0876-46A4-ADC1-D3C6FF25FAC5}" srcId="{DAA35815-9684-4FAD-84CA-B657162F389E}" destId="{E50FE2B8-1E45-4331-B2C9-EBBD11405708}" srcOrd="2" destOrd="0" parTransId="{0B8A7D30-C90C-4EB6-A526-FE42BAAE690F}" sibTransId="{F4D38DC0-1A2A-4D45-BF9F-3B41502BA5C8}"/>
    <dgm:cxn modelId="{A3CA1114-050A-1940-9380-74001E6B20D8}" type="presOf" srcId="{59373823-6301-4990-9CFD-C874D504CAF0}" destId="{521D2829-183B-1142-BBA8-42DC5CFCE027}" srcOrd="0" destOrd="0" presId="urn:microsoft.com/office/officeart/2005/8/layout/vList2"/>
    <dgm:cxn modelId="{79C8601F-B9A0-B646-B7D8-5D6F3CA40508}" type="presOf" srcId="{F6FAFECB-BF56-4047-A3FD-D307E4B2EA12}" destId="{FAA3E1AD-7653-A541-8C84-7661704FBF7C}" srcOrd="0" destOrd="0" presId="urn:microsoft.com/office/officeart/2005/8/layout/vList2"/>
    <dgm:cxn modelId="{C585592E-9C90-4DB0-837E-8055363D1B3A}" srcId="{DAA35815-9684-4FAD-84CA-B657162F389E}" destId="{1FBCD76E-4EEC-4801-814A-D9B337BA3D98}" srcOrd="1" destOrd="0" parTransId="{30146D3E-C703-473D-A6BC-282212A741EB}" sibTransId="{492E8DA8-5645-49D8-86BB-71382BBAA8AF}"/>
    <dgm:cxn modelId="{7476BF45-1F6A-480D-9C95-15F160BCCA2D}" srcId="{DAA35815-9684-4FAD-84CA-B657162F389E}" destId="{8EE64422-5247-4699-BB87-1FB4245A8F47}" srcOrd="4" destOrd="0" parTransId="{38F92FF7-AF77-4525-9206-FFE36E8BA234}" sibTransId="{705E222D-45E3-41B2-BEAE-E8F85903086E}"/>
    <dgm:cxn modelId="{1F4E9C49-C0C4-4C00-A33B-B3F2FE1043E8}" srcId="{DAA35815-9684-4FAD-84CA-B657162F389E}" destId="{2BAC1EEE-206A-495E-97CF-174ECB62026A}" srcOrd="5" destOrd="0" parTransId="{B9398678-20B4-4AC7-BDCF-F138E84E79BD}" sibTransId="{8287B218-5BE7-4DBE-AAA7-641175864A33}"/>
    <dgm:cxn modelId="{770BDD5A-3A68-4833-AC72-1E8C3990FA0B}" srcId="{DAA35815-9684-4FAD-84CA-B657162F389E}" destId="{7E1E3623-726F-4CBA-935B-A8D6916E9565}" srcOrd="7" destOrd="0" parTransId="{B721D085-013A-4ED8-B20B-986B76EB7932}" sibTransId="{25A5EC0D-917A-4342-8D8C-B2A3471A15A0}"/>
    <dgm:cxn modelId="{1FF7A268-60B4-9B42-9E62-B56726F58D73}" type="presOf" srcId="{1FBCD76E-4EEC-4801-814A-D9B337BA3D98}" destId="{50D5E9F0-93C8-FB40-8E26-90ECC2290D21}" srcOrd="0" destOrd="0" presId="urn:microsoft.com/office/officeart/2005/8/layout/vList2"/>
    <dgm:cxn modelId="{11B4586D-AE4D-4745-81F2-38C2C7C5961C}" type="presOf" srcId="{E50FE2B8-1E45-4331-B2C9-EBBD11405708}" destId="{129A911E-4680-4347-9E2A-1F1D6BE352A3}" srcOrd="0" destOrd="0" presId="urn:microsoft.com/office/officeart/2005/8/layout/vList2"/>
    <dgm:cxn modelId="{7DCF3377-8AD6-9B4A-B49A-DF6F9C1648EC}" type="presOf" srcId="{AD57AFC6-7E40-4056-9CE8-76520086FA47}" destId="{47E767AB-B4EF-8A42-ADE2-A034470CDC54}" srcOrd="0" destOrd="0" presId="urn:microsoft.com/office/officeart/2005/8/layout/vList2"/>
    <dgm:cxn modelId="{F0796D88-5E76-4A52-B65A-15AC0554162E}" srcId="{DAA35815-9684-4FAD-84CA-B657162F389E}" destId="{AD57AFC6-7E40-4056-9CE8-76520086FA47}" srcOrd="3" destOrd="0" parTransId="{71E79E6E-0A78-43AB-BBD5-E93F5713CA7E}" sibTransId="{BE98B7CC-E48C-4C6F-9B12-1C22639BCB10}"/>
    <dgm:cxn modelId="{CA9B998A-6D26-ED4E-A270-F9B6B821E81A}" type="presOf" srcId="{DAA35815-9684-4FAD-84CA-B657162F389E}" destId="{2833E0D7-9034-3A41-B785-71D72B03806F}" srcOrd="0" destOrd="0" presId="urn:microsoft.com/office/officeart/2005/8/layout/vList2"/>
    <dgm:cxn modelId="{F424219B-1938-0340-BD7C-2249A6594504}" type="presOf" srcId="{7E1E3623-726F-4CBA-935B-A8D6916E9565}" destId="{0EA81EC5-C493-DD49-B667-A30381FC501E}" srcOrd="0" destOrd="0" presId="urn:microsoft.com/office/officeart/2005/8/layout/vList2"/>
    <dgm:cxn modelId="{4A9D28A4-0718-4448-B0D6-B4C8534FA14A}" srcId="{DAA35815-9684-4FAD-84CA-B657162F389E}" destId="{59373823-6301-4990-9CFD-C874D504CAF0}" srcOrd="6" destOrd="0" parTransId="{038E7532-DDD7-421C-903F-C4A82CBA26AC}" sibTransId="{206F9778-EB25-4281-8E2B-1AAE7FB74C51}"/>
    <dgm:cxn modelId="{53D973A7-23DD-4E34-85EC-81BD3580FBA7}" srcId="{DAA35815-9684-4FAD-84CA-B657162F389E}" destId="{8CEC4AE4-0A1D-45D6-BA6A-42E4BC27187D}" srcOrd="9" destOrd="0" parTransId="{95640F3E-F446-45B8-BC70-CE97FF4F83E3}" sibTransId="{5E296393-0199-43B8-86A1-2C57655518FE}"/>
    <dgm:cxn modelId="{6539BFB1-BFB5-1E46-9B33-D8CDD7C17A77}" type="presOf" srcId="{E9DB90B3-1EAA-4AE3-9A0F-609ED0502BDB}" destId="{78311DC5-AA46-604E-BC71-A56F7DB01C16}" srcOrd="0" destOrd="0" presId="urn:microsoft.com/office/officeart/2005/8/layout/vList2"/>
    <dgm:cxn modelId="{144670B3-297D-4203-9C4F-6D7CC6EFBC3F}" srcId="{DAA35815-9684-4FAD-84CA-B657162F389E}" destId="{F6FAFECB-BF56-4047-A3FD-D307E4B2EA12}" srcOrd="0" destOrd="0" parTransId="{B65C7326-A49B-4A70-95D3-B742ADB46612}" sibTransId="{09AFC3D4-EEC2-4D18-9F50-8B5412E012B1}"/>
    <dgm:cxn modelId="{3C7E6BCD-ACC8-EF41-8FE5-63A20379F9A7}" type="presOf" srcId="{8CEC4AE4-0A1D-45D6-BA6A-42E4BC27187D}" destId="{49FC27AE-6F01-6849-BE4D-95107050421C}" srcOrd="0" destOrd="0" presId="urn:microsoft.com/office/officeart/2005/8/layout/vList2"/>
    <dgm:cxn modelId="{63CED5DC-A2C3-5C49-B4F6-F300DFED5B62}" type="presOf" srcId="{2BAC1EEE-206A-495E-97CF-174ECB62026A}" destId="{8F8B8AB5-5E09-EF42-A7D0-0B64A5750A48}" srcOrd="0" destOrd="0" presId="urn:microsoft.com/office/officeart/2005/8/layout/vList2"/>
    <dgm:cxn modelId="{B424A5E3-F22A-F747-AA0F-7F062A1AEF9D}" type="presOf" srcId="{8EE64422-5247-4699-BB87-1FB4245A8F47}" destId="{366F65A0-15A3-EA47-B4D2-65EB049FAC16}" srcOrd="0" destOrd="0" presId="urn:microsoft.com/office/officeart/2005/8/layout/vList2"/>
    <dgm:cxn modelId="{8204CAE3-68D3-457B-B83F-743BBA06B8C7}" srcId="{DAA35815-9684-4FAD-84CA-B657162F389E}" destId="{E9DB90B3-1EAA-4AE3-9A0F-609ED0502BDB}" srcOrd="8" destOrd="0" parTransId="{C52BF742-3D06-4D06-9110-E91B1765D9E4}" sibTransId="{529DBB92-BABF-45E0-BA8C-F3F530C3EFD8}"/>
    <dgm:cxn modelId="{782FEDC9-2F95-6444-AF8E-A62FC656BE5B}" type="presParOf" srcId="{2833E0D7-9034-3A41-B785-71D72B03806F}" destId="{FAA3E1AD-7653-A541-8C84-7661704FBF7C}" srcOrd="0" destOrd="0" presId="urn:microsoft.com/office/officeart/2005/8/layout/vList2"/>
    <dgm:cxn modelId="{7FE59FA7-6EE0-5249-A6A0-10FFF8C9A38A}" type="presParOf" srcId="{2833E0D7-9034-3A41-B785-71D72B03806F}" destId="{42537DC8-101B-EB4B-A411-25C8B1B756C2}" srcOrd="1" destOrd="0" presId="urn:microsoft.com/office/officeart/2005/8/layout/vList2"/>
    <dgm:cxn modelId="{AED28263-9381-2547-9384-20782083FE42}" type="presParOf" srcId="{2833E0D7-9034-3A41-B785-71D72B03806F}" destId="{50D5E9F0-93C8-FB40-8E26-90ECC2290D21}" srcOrd="2" destOrd="0" presId="urn:microsoft.com/office/officeart/2005/8/layout/vList2"/>
    <dgm:cxn modelId="{DE66BEB2-2CFD-CC40-B0DD-4F9D60F70CA2}" type="presParOf" srcId="{2833E0D7-9034-3A41-B785-71D72B03806F}" destId="{A4AAFBBD-39F4-B94D-9610-8643413D8BF2}" srcOrd="3" destOrd="0" presId="urn:microsoft.com/office/officeart/2005/8/layout/vList2"/>
    <dgm:cxn modelId="{22F0630C-6E74-2A44-9AA4-E51B989EF2AC}" type="presParOf" srcId="{2833E0D7-9034-3A41-B785-71D72B03806F}" destId="{129A911E-4680-4347-9E2A-1F1D6BE352A3}" srcOrd="4" destOrd="0" presId="urn:microsoft.com/office/officeart/2005/8/layout/vList2"/>
    <dgm:cxn modelId="{68FEA03E-9208-A742-9DA3-01EDCAC8BA54}" type="presParOf" srcId="{2833E0D7-9034-3A41-B785-71D72B03806F}" destId="{4EFE06B0-CDC6-F540-B0D4-B0EF8E8CEC1E}" srcOrd="5" destOrd="0" presId="urn:microsoft.com/office/officeart/2005/8/layout/vList2"/>
    <dgm:cxn modelId="{E3555E75-126D-5046-B150-C34840E94BEB}" type="presParOf" srcId="{2833E0D7-9034-3A41-B785-71D72B03806F}" destId="{47E767AB-B4EF-8A42-ADE2-A034470CDC54}" srcOrd="6" destOrd="0" presId="urn:microsoft.com/office/officeart/2005/8/layout/vList2"/>
    <dgm:cxn modelId="{3036C458-5615-2A43-BB8D-8AEC3AD9F493}" type="presParOf" srcId="{2833E0D7-9034-3A41-B785-71D72B03806F}" destId="{68E1E614-E00F-FD48-9CD2-69F6D7638B5A}" srcOrd="7" destOrd="0" presId="urn:microsoft.com/office/officeart/2005/8/layout/vList2"/>
    <dgm:cxn modelId="{9FECFC72-8C2B-A840-B9A1-9199240895C0}" type="presParOf" srcId="{2833E0D7-9034-3A41-B785-71D72B03806F}" destId="{366F65A0-15A3-EA47-B4D2-65EB049FAC16}" srcOrd="8" destOrd="0" presId="urn:microsoft.com/office/officeart/2005/8/layout/vList2"/>
    <dgm:cxn modelId="{606DE662-39CE-984E-AC99-6715E2DB140D}" type="presParOf" srcId="{2833E0D7-9034-3A41-B785-71D72B03806F}" destId="{45D14094-6F51-5344-937B-75B3F4A5FBD0}" srcOrd="9" destOrd="0" presId="urn:microsoft.com/office/officeart/2005/8/layout/vList2"/>
    <dgm:cxn modelId="{349B8C5C-31F8-234B-B4AD-A86CE284BC6F}" type="presParOf" srcId="{2833E0D7-9034-3A41-B785-71D72B03806F}" destId="{8F8B8AB5-5E09-EF42-A7D0-0B64A5750A48}" srcOrd="10" destOrd="0" presId="urn:microsoft.com/office/officeart/2005/8/layout/vList2"/>
    <dgm:cxn modelId="{E5056DEB-8D62-7049-830D-38D614A54345}" type="presParOf" srcId="{2833E0D7-9034-3A41-B785-71D72B03806F}" destId="{B82C8FF8-F217-0541-A5E9-027AF7C1127F}" srcOrd="11" destOrd="0" presId="urn:microsoft.com/office/officeart/2005/8/layout/vList2"/>
    <dgm:cxn modelId="{C3F8A9F1-F633-6245-8D82-5ABF761561D5}" type="presParOf" srcId="{2833E0D7-9034-3A41-B785-71D72B03806F}" destId="{521D2829-183B-1142-BBA8-42DC5CFCE027}" srcOrd="12" destOrd="0" presId="urn:microsoft.com/office/officeart/2005/8/layout/vList2"/>
    <dgm:cxn modelId="{8D86F3BE-0C42-0A47-B388-88F5EF3A20E1}" type="presParOf" srcId="{2833E0D7-9034-3A41-B785-71D72B03806F}" destId="{0CCE6D88-7D9E-AD47-9D7E-B16287C5E0DD}" srcOrd="13" destOrd="0" presId="urn:microsoft.com/office/officeart/2005/8/layout/vList2"/>
    <dgm:cxn modelId="{88F01F85-FF33-DF48-95C0-F54FE0BA5523}" type="presParOf" srcId="{2833E0D7-9034-3A41-B785-71D72B03806F}" destId="{0EA81EC5-C493-DD49-B667-A30381FC501E}" srcOrd="14" destOrd="0" presId="urn:microsoft.com/office/officeart/2005/8/layout/vList2"/>
    <dgm:cxn modelId="{C893D9B5-910A-ED49-AC9D-DF5CF71D9564}" type="presParOf" srcId="{2833E0D7-9034-3A41-B785-71D72B03806F}" destId="{6C55B001-D0EE-384D-AD52-69FBDEDAA2AD}" srcOrd="15" destOrd="0" presId="urn:microsoft.com/office/officeart/2005/8/layout/vList2"/>
    <dgm:cxn modelId="{A98452D2-08DB-E247-8AEB-AD117886DE49}" type="presParOf" srcId="{2833E0D7-9034-3A41-B785-71D72B03806F}" destId="{78311DC5-AA46-604E-BC71-A56F7DB01C16}" srcOrd="16" destOrd="0" presId="urn:microsoft.com/office/officeart/2005/8/layout/vList2"/>
    <dgm:cxn modelId="{8ECDE58F-C905-7447-8D24-1E7ADF34C120}" type="presParOf" srcId="{2833E0D7-9034-3A41-B785-71D72B03806F}" destId="{E1D655E2-1F97-FA44-862F-D2B0D1F92CB6}" srcOrd="17" destOrd="0" presId="urn:microsoft.com/office/officeart/2005/8/layout/vList2"/>
    <dgm:cxn modelId="{1D44E750-9256-3047-8480-77261854C51A}" type="presParOf" srcId="{2833E0D7-9034-3A41-B785-71D72B03806F}" destId="{49FC27AE-6F01-6849-BE4D-95107050421C}" srcOrd="1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306C39-1EE6-4DAA-8EA4-BDA9F3B39DEE}">
      <dsp:nvSpPr>
        <dsp:cNvPr id="0" name=""/>
        <dsp:cNvSpPr/>
      </dsp:nvSpPr>
      <dsp:spPr>
        <a:xfrm>
          <a:off x="4677" y="1112490"/>
          <a:ext cx="812973" cy="812973"/>
        </a:xfrm>
        <a:prstGeom prst="chord">
          <a:avLst>
            <a:gd name="adj1" fmla="val 4800000"/>
            <a:gd name="adj2" fmla="val 1680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E1714A-0948-4D59-B916-566B82417982}">
      <dsp:nvSpPr>
        <dsp:cNvPr id="0" name=""/>
        <dsp:cNvSpPr/>
      </dsp:nvSpPr>
      <dsp:spPr>
        <a:xfrm>
          <a:off x="85975" y="1193787"/>
          <a:ext cx="650378" cy="650378"/>
        </a:xfrm>
        <a:prstGeom prst="pie">
          <a:avLst>
            <a:gd name="adj1" fmla="val 10800000"/>
            <a:gd name="adj2" fmla="val 1620000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EA2264-D4A4-4977-B4A2-F8E63C268308}">
      <dsp:nvSpPr>
        <dsp:cNvPr id="0" name=""/>
        <dsp:cNvSpPr/>
      </dsp:nvSpPr>
      <dsp:spPr>
        <a:xfrm rot="16200000">
          <a:off x="-930241" y="2941680"/>
          <a:ext cx="2357623" cy="4877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scene3d>
            <a:camera prst="orthographicFront"/>
            <a:lightRig rig="harsh" dir="t"/>
          </a:scene3d>
          <a:sp3d extrusionH="57150" prstMaterial="matte">
            <a:bevelT w="63500" h="12700" prst="angle"/>
            <a:contourClr>
              <a:schemeClr val="bg1">
                <a:lumMod val="65000"/>
              </a:schemeClr>
            </a:contourClr>
          </a:sp3d>
        </a:bodyPr>
        <a:lstStyle/>
        <a:p>
          <a:pPr marL="0" lvl="0" indent="0" algn="r" defTabSz="1022350">
            <a:lnSpc>
              <a:spcPct val="90000"/>
            </a:lnSpc>
            <a:spcBef>
              <a:spcPct val="0"/>
            </a:spcBef>
            <a:spcAft>
              <a:spcPct val="35000"/>
            </a:spcAft>
            <a:buNone/>
          </a:pPr>
          <a:r>
            <a:rPr lang="en-US" sz="2300" b="1" kern="1200" cap="none" spc="0">
              <a:ln/>
              <a:solidFill>
                <a:schemeClr val="accent3"/>
              </a:solidFill>
              <a:effectLst/>
            </a:rPr>
            <a:t>Crisis Survival</a:t>
          </a:r>
          <a:endParaRPr lang="en-US" sz="2300" b="1" kern="1200" cap="none" spc="0" dirty="0">
            <a:ln/>
            <a:solidFill>
              <a:schemeClr val="accent3"/>
            </a:solidFill>
            <a:effectLst/>
          </a:endParaRPr>
        </a:p>
      </dsp:txBody>
      <dsp:txXfrm>
        <a:off x="-930241" y="2941680"/>
        <a:ext cx="2357623" cy="487784"/>
      </dsp:txXfrm>
    </dsp:sp>
    <dsp:sp modelId="{49090B61-BDC4-4E73-919F-901F9BF9444F}">
      <dsp:nvSpPr>
        <dsp:cNvPr id="0" name=""/>
        <dsp:cNvSpPr/>
      </dsp:nvSpPr>
      <dsp:spPr>
        <a:xfrm>
          <a:off x="573759" y="1112490"/>
          <a:ext cx="2380207" cy="3251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66750">
            <a:lnSpc>
              <a:spcPct val="200000"/>
            </a:lnSpc>
            <a:spcBef>
              <a:spcPct val="0"/>
            </a:spcBef>
            <a:spcAft>
              <a:spcPct val="35000"/>
            </a:spcAft>
            <a:buNone/>
          </a:pPr>
          <a:r>
            <a:rPr lang="en-US" sz="1500" kern="1200" dirty="0"/>
            <a:t>Pros and Cons</a:t>
          </a:r>
        </a:p>
        <a:p>
          <a:pPr marL="0" lvl="0" indent="0" algn="l" defTabSz="666750">
            <a:lnSpc>
              <a:spcPct val="200000"/>
            </a:lnSpc>
            <a:spcBef>
              <a:spcPct val="0"/>
            </a:spcBef>
            <a:spcAft>
              <a:spcPct val="35000"/>
            </a:spcAft>
            <a:buNone/>
          </a:pPr>
          <a:r>
            <a:rPr lang="en-US" sz="1500" kern="1200" dirty="0"/>
            <a:t>STOP</a:t>
          </a:r>
        </a:p>
        <a:p>
          <a:pPr marL="0" lvl="0" indent="0" algn="l" defTabSz="666750">
            <a:lnSpc>
              <a:spcPct val="200000"/>
            </a:lnSpc>
            <a:spcBef>
              <a:spcPct val="0"/>
            </a:spcBef>
            <a:spcAft>
              <a:spcPct val="35000"/>
            </a:spcAft>
            <a:buNone/>
          </a:pPr>
          <a:r>
            <a:rPr lang="en-US" sz="1500" kern="1200"/>
            <a:t>TIP</a:t>
          </a:r>
          <a:endParaRPr lang="en-US" sz="1500" kern="1200" dirty="0"/>
        </a:p>
        <a:p>
          <a:pPr marL="0" lvl="0" indent="0" algn="l" defTabSz="666750">
            <a:lnSpc>
              <a:spcPct val="200000"/>
            </a:lnSpc>
            <a:spcBef>
              <a:spcPct val="0"/>
            </a:spcBef>
            <a:spcAft>
              <a:spcPct val="35000"/>
            </a:spcAft>
            <a:buNone/>
          </a:pPr>
          <a:r>
            <a:rPr lang="en-US" sz="1500" kern="1200" dirty="0"/>
            <a:t>Distracting</a:t>
          </a:r>
        </a:p>
        <a:p>
          <a:pPr marL="0" lvl="0" indent="0" algn="l" defTabSz="666750">
            <a:lnSpc>
              <a:spcPct val="200000"/>
            </a:lnSpc>
            <a:spcBef>
              <a:spcPct val="0"/>
            </a:spcBef>
            <a:spcAft>
              <a:spcPct val="35000"/>
            </a:spcAft>
            <a:buNone/>
          </a:pPr>
          <a:r>
            <a:rPr lang="en-US" sz="1500" kern="1200" dirty="0"/>
            <a:t>Self-Soothing</a:t>
          </a:r>
        </a:p>
        <a:p>
          <a:pPr marL="0" lvl="0" indent="0" algn="l" defTabSz="666750">
            <a:lnSpc>
              <a:spcPct val="200000"/>
            </a:lnSpc>
            <a:spcBef>
              <a:spcPct val="0"/>
            </a:spcBef>
            <a:spcAft>
              <a:spcPct val="35000"/>
            </a:spcAft>
            <a:buNone/>
          </a:pPr>
          <a:r>
            <a:rPr lang="en-US" sz="1500" kern="1200" dirty="0"/>
            <a:t>Improving the moment</a:t>
          </a:r>
        </a:p>
      </dsp:txBody>
      <dsp:txXfrm>
        <a:off x="573759" y="1112490"/>
        <a:ext cx="2380207" cy="3251894"/>
      </dsp:txXfrm>
    </dsp:sp>
    <dsp:sp modelId="{1A2485E0-6830-4EB7-B850-8C573253C31A}">
      <dsp:nvSpPr>
        <dsp:cNvPr id="0" name=""/>
        <dsp:cNvSpPr/>
      </dsp:nvSpPr>
      <dsp:spPr>
        <a:xfrm>
          <a:off x="3140401" y="1112490"/>
          <a:ext cx="812973" cy="812973"/>
        </a:xfrm>
        <a:prstGeom prst="chord">
          <a:avLst>
            <a:gd name="adj1" fmla="val 4800000"/>
            <a:gd name="adj2" fmla="val 1680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757E0F-32A2-460E-AE1B-9227D1FB6C18}">
      <dsp:nvSpPr>
        <dsp:cNvPr id="0" name=""/>
        <dsp:cNvSpPr/>
      </dsp:nvSpPr>
      <dsp:spPr>
        <a:xfrm>
          <a:off x="3221699" y="1193787"/>
          <a:ext cx="650378" cy="650378"/>
        </a:xfrm>
        <a:prstGeom prst="pie">
          <a:avLst>
            <a:gd name="adj1" fmla="val 5400000"/>
            <a:gd name="adj2" fmla="val 16200000"/>
          </a:avLst>
        </a:prstGeom>
        <a:solidFill>
          <a:schemeClr val="accent3">
            <a:hueOff val="2710599"/>
            <a:satOff val="100000"/>
            <a:lumOff val="-14706"/>
            <a:alphaOff val="0"/>
          </a:schemeClr>
        </a:solid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EAC8DC-5A8A-4CF1-AE2F-50739DD9FD06}">
      <dsp:nvSpPr>
        <dsp:cNvPr id="0" name=""/>
        <dsp:cNvSpPr/>
      </dsp:nvSpPr>
      <dsp:spPr>
        <a:xfrm rot="16200000">
          <a:off x="2205482" y="2941680"/>
          <a:ext cx="2357623" cy="4877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scene3d>
            <a:camera prst="orthographicFront"/>
            <a:lightRig rig="harsh" dir="t"/>
          </a:scene3d>
          <a:sp3d extrusionH="57150" prstMaterial="matte">
            <a:bevelT w="63500" h="12700" prst="angle"/>
            <a:contourClr>
              <a:schemeClr val="bg1">
                <a:lumMod val="65000"/>
              </a:schemeClr>
            </a:contourClr>
          </a:sp3d>
        </a:bodyPr>
        <a:lstStyle/>
        <a:p>
          <a:pPr marL="0" lvl="0" indent="0" algn="r" defTabSz="1022350">
            <a:lnSpc>
              <a:spcPct val="90000"/>
            </a:lnSpc>
            <a:spcBef>
              <a:spcPct val="0"/>
            </a:spcBef>
            <a:spcAft>
              <a:spcPct val="35000"/>
            </a:spcAft>
            <a:buNone/>
          </a:pPr>
          <a:r>
            <a:rPr lang="en-US" sz="2300" b="1" kern="1200" cap="none" spc="0">
              <a:ln/>
              <a:solidFill>
                <a:schemeClr val="accent3"/>
              </a:solidFill>
              <a:effectLst/>
            </a:rPr>
            <a:t>Reality Acceptance</a:t>
          </a:r>
          <a:endParaRPr lang="en-US" sz="2300" b="1" kern="1200" cap="none" spc="0" dirty="0">
            <a:ln/>
            <a:solidFill>
              <a:schemeClr val="accent3"/>
            </a:solidFill>
            <a:effectLst/>
          </a:endParaRPr>
        </a:p>
      </dsp:txBody>
      <dsp:txXfrm>
        <a:off x="2205482" y="2941680"/>
        <a:ext cx="2357623" cy="487784"/>
      </dsp:txXfrm>
    </dsp:sp>
    <dsp:sp modelId="{68365A8D-69E2-499E-901A-F957D5AD617A}">
      <dsp:nvSpPr>
        <dsp:cNvPr id="0" name=""/>
        <dsp:cNvSpPr/>
      </dsp:nvSpPr>
      <dsp:spPr>
        <a:xfrm>
          <a:off x="3714161" y="1112490"/>
          <a:ext cx="3673957" cy="3251894"/>
        </a:xfrm>
        <a:prstGeom prst="rect">
          <a:avLst/>
        </a:prstGeom>
        <a:solidFill>
          <a:schemeClr val="bg1"/>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66750">
            <a:lnSpc>
              <a:spcPct val="200000"/>
            </a:lnSpc>
            <a:spcBef>
              <a:spcPct val="0"/>
            </a:spcBef>
            <a:spcAft>
              <a:spcPct val="35000"/>
            </a:spcAft>
            <a:buNone/>
          </a:pPr>
          <a:r>
            <a:rPr lang="en-US" sz="1500" b="0" u="none" kern="1200"/>
            <a:t>Radical Acceptance</a:t>
          </a:r>
          <a:endParaRPr lang="en-US" sz="1500" b="0" u="none" kern="1200" dirty="0"/>
        </a:p>
        <a:p>
          <a:pPr marL="0" lvl="0" indent="0" algn="l" defTabSz="666750">
            <a:lnSpc>
              <a:spcPct val="200000"/>
            </a:lnSpc>
            <a:spcBef>
              <a:spcPct val="0"/>
            </a:spcBef>
            <a:spcAft>
              <a:spcPct val="35000"/>
            </a:spcAft>
            <a:buNone/>
          </a:pPr>
          <a:r>
            <a:rPr lang="en-US" sz="1500" b="0" u="none" kern="1200"/>
            <a:t>Turning the Mind</a:t>
          </a:r>
        </a:p>
        <a:p>
          <a:pPr marL="0" lvl="0" indent="0" algn="l" defTabSz="666750">
            <a:lnSpc>
              <a:spcPct val="200000"/>
            </a:lnSpc>
            <a:spcBef>
              <a:spcPct val="0"/>
            </a:spcBef>
            <a:spcAft>
              <a:spcPct val="35000"/>
            </a:spcAft>
            <a:buNone/>
          </a:pPr>
          <a:r>
            <a:rPr lang="en-US" sz="1500" b="0" kern="1200"/>
            <a:t>Willingness</a:t>
          </a:r>
        </a:p>
        <a:p>
          <a:pPr marL="0" lvl="0" indent="0" algn="l" defTabSz="666750">
            <a:lnSpc>
              <a:spcPct val="200000"/>
            </a:lnSpc>
            <a:spcBef>
              <a:spcPct val="0"/>
            </a:spcBef>
            <a:spcAft>
              <a:spcPct val="35000"/>
            </a:spcAft>
            <a:buNone/>
          </a:pPr>
          <a:r>
            <a:rPr lang="en-US" sz="1500" b="0" kern="1200"/>
            <a:t>Half-Smiling and Willing Hands</a:t>
          </a:r>
        </a:p>
        <a:p>
          <a:pPr marL="0" lvl="0" indent="0" algn="l" defTabSz="666750">
            <a:lnSpc>
              <a:spcPct val="200000"/>
            </a:lnSpc>
            <a:spcBef>
              <a:spcPct val="0"/>
            </a:spcBef>
            <a:spcAft>
              <a:spcPct val="35000"/>
            </a:spcAft>
            <a:buNone/>
          </a:pPr>
          <a:r>
            <a:rPr lang="en-US" sz="1500" b="0" kern="1200"/>
            <a:t>Allowing the Mind</a:t>
          </a:r>
          <a:endParaRPr lang="en-US" sz="1500" b="0" kern="1200" dirty="0"/>
        </a:p>
      </dsp:txBody>
      <dsp:txXfrm>
        <a:off x="3714161" y="1112490"/>
        <a:ext cx="3673957" cy="32518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0F2B7F-E08A-400C-A3B8-703A0C1AEA93}">
      <dsp:nvSpPr>
        <dsp:cNvPr id="0" name=""/>
        <dsp:cNvSpPr/>
      </dsp:nvSpPr>
      <dsp:spPr>
        <a:xfrm>
          <a:off x="458175" y="1429"/>
          <a:ext cx="1087277" cy="1087277"/>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1AC08FD-3778-40A0-B022-28F104789D78}">
      <dsp:nvSpPr>
        <dsp:cNvPr id="0" name=""/>
        <dsp:cNvSpPr/>
      </dsp:nvSpPr>
      <dsp:spPr>
        <a:xfrm>
          <a:off x="689889" y="233143"/>
          <a:ext cx="623847" cy="62384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6957EF6-3B8E-4453-9BCC-7236A48D8AAC}">
      <dsp:nvSpPr>
        <dsp:cNvPr id="0" name=""/>
        <dsp:cNvSpPr/>
      </dsp:nvSpPr>
      <dsp:spPr>
        <a:xfrm>
          <a:off x="110602" y="1427366"/>
          <a:ext cx="1782421" cy="71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100000"/>
            </a:lnSpc>
            <a:spcBef>
              <a:spcPct val="0"/>
            </a:spcBef>
            <a:spcAft>
              <a:spcPct val="35000"/>
            </a:spcAft>
            <a:buNone/>
            <a:defRPr cap="all"/>
          </a:pPr>
          <a:r>
            <a:rPr lang="en-US" sz="2100" b="0" i="0" kern="1200"/>
            <a:t>Temperature</a:t>
          </a:r>
          <a:endParaRPr lang="en-US" sz="2100" kern="1200"/>
        </a:p>
      </dsp:txBody>
      <dsp:txXfrm>
        <a:off x="110602" y="1427366"/>
        <a:ext cx="1782421" cy="712968"/>
      </dsp:txXfrm>
    </dsp:sp>
    <dsp:sp modelId="{311A224F-234A-413B-952B-130D2DEEA5F6}">
      <dsp:nvSpPr>
        <dsp:cNvPr id="0" name=""/>
        <dsp:cNvSpPr/>
      </dsp:nvSpPr>
      <dsp:spPr>
        <a:xfrm>
          <a:off x="2552520" y="1429"/>
          <a:ext cx="1087277" cy="1087277"/>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912FBD-136E-4ADC-BAC6-1911CBC3FBA4}">
      <dsp:nvSpPr>
        <dsp:cNvPr id="0" name=""/>
        <dsp:cNvSpPr/>
      </dsp:nvSpPr>
      <dsp:spPr>
        <a:xfrm>
          <a:off x="2784235" y="233143"/>
          <a:ext cx="623847" cy="62384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2621D4F-DB4A-4BEA-B0B2-1C7B7023ECDD}">
      <dsp:nvSpPr>
        <dsp:cNvPr id="0" name=""/>
        <dsp:cNvSpPr/>
      </dsp:nvSpPr>
      <dsp:spPr>
        <a:xfrm>
          <a:off x="2204948" y="1427366"/>
          <a:ext cx="1782421" cy="71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100000"/>
            </a:lnSpc>
            <a:spcBef>
              <a:spcPct val="0"/>
            </a:spcBef>
            <a:spcAft>
              <a:spcPct val="35000"/>
            </a:spcAft>
            <a:buNone/>
            <a:defRPr cap="all"/>
          </a:pPr>
          <a:r>
            <a:rPr lang="en-US" sz="2100" b="0" i="0" kern="1200"/>
            <a:t>Intense Exercise</a:t>
          </a:r>
          <a:endParaRPr lang="en-US" sz="2100" kern="1200"/>
        </a:p>
      </dsp:txBody>
      <dsp:txXfrm>
        <a:off x="2204948" y="1427366"/>
        <a:ext cx="1782421" cy="712968"/>
      </dsp:txXfrm>
    </dsp:sp>
    <dsp:sp modelId="{ECCFDAA5-D3FE-42FB-95D2-362207C712A0}">
      <dsp:nvSpPr>
        <dsp:cNvPr id="0" name=""/>
        <dsp:cNvSpPr/>
      </dsp:nvSpPr>
      <dsp:spPr>
        <a:xfrm>
          <a:off x="4646866" y="1429"/>
          <a:ext cx="1087277" cy="1087277"/>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7B090C-1CB9-4629-AD7E-044F12CBD490}">
      <dsp:nvSpPr>
        <dsp:cNvPr id="0" name=""/>
        <dsp:cNvSpPr/>
      </dsp:nvSpPr>
      <dsp:spPr>
        <a:xfrm>
          <a:off x="4878581" y="233143"/>
          <a:ext cx="623847" cy="62384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DAD0610-8568-4264-822C-0FDE07772D86}">
      <dsp:nvSpPr>
        <dsp:cNvPr id="0" name=""/>
        <dsp:cNvSpPr/>
      </dsp:nvSpPr>
      <dsp:spPr>
        <a:xfrm>
          <a:off x="4299294" y="1427366"/>
          <a:ext cx="1782421" cy="71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100000"/>
            </a:lnSpc>
            <a:spcBef>
              <a:spcPct val="0"/>
            </a:spcBef>
            <a:spcAft>
              <a:spcPct val="35000"/>
            </a:spcAft>
            <a:buNone/>
            <a:defRPr cap="all"/>
          </a:pPr>
          <a:r>
            <a:rPr lang="en-US" sz="2100" b="0" i="0" kern="1200"/>
            <a:t>Paced Breathing</a:t>
          </a:r>
          <a:endParaRPr lang="en-US" sz="2100" kern="1200"/>
        </a:p>
      </dsp:txBody>
      <dsp:txXfrm>
        <a:off x="4299294" y="1427366"/>
        <a:ext cx="1782421" cy="712968"/>
      </dsp:txXfrm>
    </dsp:sp>
    <dsp:sp modelId="{E96AE0E3-55D5-449A-9B64-3897B093DB98}">
      <dsp:nvSpPr>
        <dsp:cNvPr id="0" name=""/>
        <dsp:cNvSpPr/>
      </dsp:nvSpPr>
      <dsp:spPr>
        <a:xfrm>
          <a:off x="2552520" y="2585940"/>
          <a:ext cx="1087277" cy="1087277"/>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AB52C2-B1BA-46F8-8B4B-53309B20DF07}">
      <dsp:nvSpPr>
        <dsp:cNvPr id="0" name=""/>
        <dsp:cNvSpPr/>
      </dsp:nvSpPr>
      <dsp:spPr>
        <a:xfrm>
          <a:off x="2784235" y="2817655"/>
          <a:ext cx="623847" cy="62384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629F78E-4805-40F2-9E87-817D7157B50E}">
      <dsp:nvSpPr>
        <dsp:cNvPr id="0" name=""/>
        <dsp:cNvSpPr/>
      </dsp:nvSpPr>
      <dsp:spPr>
        <a:xfrm>
          <a:off x="2204948" y="4011878"/>
          <a:ext cx="1782421" cy="71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100000"/>
            </a:lnSpc>
            <a:spcBef>
              <a:spcPct val="0"/>
            </a:spcBef>
            <a:spcAft>
              <a:spcPct val="35000"/>
            </a:spcAft>
            <a:buNone/>
            <a:defRPr cap="all"/>
          </a:pPr>
          <a:r>
            <a:rPr lang="en-US" sz="2100" b="0" i="0" kern="1200"/>
            <a:t>Paired Muscle Relaxation </a:t>
          </a:r>
          <a:endParaRPr lang="en-US" sz="2100" kern="1200"/>
        </a:p>
      </dsp:txBody>
      <dsp:txXfrm>
        <a:off x="2204948" y="4011878"/>
        <a:ext cx="1782421" cy="7129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A3E1AD-7653-A541-8C84-7661704FBF7C}">
      <dsp:nvSpPr>
        <dsp:cNvPr id="0" name=""/>
        <dsp:cNvSpPr/>
      </dsp:nvSpPr>
      <dsp:spPr>
        <a:xfrm>
          <a:off x="0" y="69259"/>
          <a:ext cx="6666833" cy="47970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t>Mindfulness of Current Thoughts</a:t>
          </a:r>
          <a:r>
            <a:rPr lang="en-US" sz="2000" kern="1200"/>
            <a:t>	</a:t>
          </a:r>
        </a:p>
      </dsp:txBody>
      <dsp:txXfrm>
        <a:off x="23417" y="92676"/>
        <a:ext cx="6619999" cy="432866"/>
      </dsp:txXfrm>
    </dsp:sp>
    <dsp:sp modelId="{50D5E9F0-93C8-FB40-8E26-90ECC2290D21}">
      <dsp:nvSpPr>
        <dsp:cNvPr id="0" name=""/>
        <dsp:cNvSpPr/>
      </dsp:nvSpPr>
      <dsp:spPr>
        <a:xfrm>
          <a:off x="0" y="606559"/>
          <a:ext cx="6666833" cy="479700"/>
        </a:xfrm>
        <a:prstGeom prst="roundRect">
          <a:avLst/>
        </a:prstGeom>
        <a:gradFill rotWithShape="0">
          <a:gsLst>
            <a:gs pos="0">
              <a:schemeClr val="accent5">
                <a:hueOff val="-750949"/>
                <a:satOff val="-1935"/>
                <a:lumOff val="-1307"/>
                <a:alphaOff val="0"/>
                <a:satMod val="103000"/>
                <a:lumMod val="102000"/>
                <a:tint val="94000"/>
              </a:schemeClr>
            </a:gs>
            <a:gs pos="50000">
              <a:schemeClr val="accent5">
                <a:hueOff val="-750949"/>
                <a:satOff val="-1935"/>
                <a:lumOff val="-1307"/>
                <a:alphaOff val="0"/>
                <a:satMod val="110000"/>
                <a:lumMod val="100000"/>
                <a:shade val="100000"/>
              </a:schemeClr>
            </a:gs>
            <a:gs pos="100000">
              <a:schemeClr val="accent5">
                <a:hueOff val="-750949"/>
                <a:satOff val="-1935"/>
                <a:lumOff val="-130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1. Observe your thoughts </a:t>
          </a:r>
        </a:p>
      </dsp:txBody>
      <dsp:txXfrm>
        <a:off x="23417" y="629976"/>
        <a:ext cx="6619999" cy="432866"/>
      </dsp:txXfrm>
    </dsp:sp>
    <dsp:sp modelId="{129A911E-4680-4347-9E2A-1F1D6BE352A3}">
      <dsp:nvSpPr>
        <dsp:cNvPr id="0" name=""/>
        <dsp:cNvSpPr/>
      </dsp:nvSpPr>
      <dsp:spPr>
        <a:xfrm>
          <a:off x="0" y="1143859"/>
          <a:ext cx="6666833" cy="479700"/>
        </a:xfrm>
        <a:prstGeom prst="roundRect">
          <a:avLst/>
        </a:prstGeom>
        <a:gradFill rotWithShape="0">
          <a:gsLst>
            <a:gs pos="0">
              <a:schemeClr val="accent5">
                <a:hueOff val="-1501898"/>
                <a:satOff val="-3871"/>
                <a:lumOff val="-2614"/>
                <a:alphaOff val="0"/>
                <a:satMod val="103000"/>
                <a:lumMod val="102000"/>
                <a:tint val="94000"/>
              </a:schemeClr>
            </a:gs>
            <a:gs pos="50000">
              <a:schemeClr val="accent5">
                <a:hueOff val="-1501898"/>
                <a:satOff val="-3871"/>
                <a:lumOff val="-2614"/>
                <a:alphaOff val="0"/>
                <a:satMod val="110000"/>
                <a:lumMod val="100000"/>
                <a:shade val="100000"/>
              </a:schemeClr>
            </a:gs>
            <a:gs pos="100000">
              <a:schemeClr val="accent5">
                <a:hueOff val="-1501898"/>
                <a:satOff val="-3871"/>
                <a:lumOff val="-261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2. Adopt a curious mind </a:t>
          </a:r>
        </a:p>
      </dsp:txBody>
      <dsp:txXfrm>
        <a:off x="23417" y="1167276"/>
        <a:ext cx="6619999" cy="432866"/>
      </dsp:txXfrm>
    </dsp:sp>
    <dsp:sp modelId="{47E767AB-B4EF-8A42-ADE2-A034470CDC54}">
      <dsp:nvSpPr>
        <dsp:cNvPr id="0" name=""/>
        <dsp:cNvSpPr/>
      </dsp:nvSpPr>
      <dsp:spPr>
        <a:xfrm>
          <a:off x="0" y="1681159"/>
          <a:ext cx="6666833" cy="479700"/>
        </a:xfrm>
        <a:prstGeom prst="roundRect">
          <a:avLst/>
        </a:prstGeom>
        <a:gradFill rotWithShape="0">
          <a:gsLst>
            <a:gs pos="0">
              <a:schemeClr val="accent5">
                <a:hueOff val="-2252848"/>
                <a:satOff val="-5806"/>
                <a:lumOff val="-3922"/>
                <a:alphaOff val="0"/>
                <a:satMod val="103000"/>
                <a:lumMod val="102000"/>
                <a:tint val="94000"/>
              </a:schemeClr>
            </a:gs>
            <a:gs pos="50000">
              <a:schemeClr val="accent5">
                <a:hueOff val="-2252848"/>
                <a:satOff val="-5806"/>
                <a:lumOff val="-3922"/>
                <a:alphaOff val="0"/>
                <a:satMod val="110000"/>
                <a:lumMod val="100000"/>
                <a:shade val="100000"/>
              </a:schemeClr>
            </a:gs>
            <a:gs pos="100000">
              <a:schemeClr val="accent5">
                <a:hueOff val="-2252848"/>
                <a:satOff val="-5806"/>
                <a:lumOff val="-392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3. Remember: you are not your thoughts</a:t>
          </a:r>
        </a:p>
      </dsp:txBody>
      <dsp:txXfrm>
        <a:off x="23417" y="1704576"/>
        <a:ext cx="6619999" cy="432866"/>
      </dsp:txXfrm>
    </dsp:sp>
    <dsp:sp modelId="{366F65A0-15A3-EA47-B4D2-65EB049FAC16}">
      <dsp:nvSpPr>
        <dsp:cNvPr id="0" name=""/>
        <dsp:cNvSpPr/>
      </dsp:nvSpPr>
      <dsp:spPr>
        <a:xfrm>
          <a:off x="0" y="2218460"/>
          <a:ext cx="6666833" cy="479700"/>
        </a:xfrm>
        <a:prstGeom prst="roundRect">
          <a:avLst/>
        </a:prstGeom>
        <a:gradFill rotWithShape="0">
          <a:gsLst>
            <a:gs pos="0">
              <a:schemeClr val="accent5">
                <a:hueOff val="-3003797"/>
                <a:satOff val="-7742"/>
                <a:lumOff val="-5229"/>
                <a:alphaOff val="0"/>
                <a:satMod val="103000"/>
                <a:lumMod val="102000"/>
                <a:tint val="94000"/>
              </a:schemeClr>
            </a:gs>
            <a:gs pos="50000">
              <a:schemeClr val="accent5">
                <a:hueOff val="-3003797"/>
                <a:satOff val="-7742"/>
                <a:lumOff val="-5229"/>
                <a:alphaOff val="0"/>
                <a:satMod val="110000"/>
                <a:lumMod val="100000"/>
                <a:shade val="100000"/>
              </a:schemeClr>
            </a:gs>
            <a:gs pos="100000">
              <a:schemeClr val="accent5">
                <a:hueOff val="-3003797"/>
                <a:satOff val="-7742"/>
                <a:lumOff val="-522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4. Don’t block or suppress thoughts </a:t>
          </a:r>
        </a:p>
      </dsp:txBody>
      <dsp:txXfrm>
        <a:off x="23417" y="2241877"/>
        <a:ext cx="6619999" cy="432866"/>
      </dsp:txXfrm>
    </dsp:sp>
    <dsp:sp modelId="{8F8B8AB5-5E09-EF42-A7D0-0B64A5750A48}">
      <dsp:nvSpPr>
        <dsp:cNvPr id="0" name=""/>
        <dsp:cNvSpPr/>
      </dsp:nvSpPr>
      <dsp:spPr>
        <a:xfrm>
          <a:off x="0" y="2755759"/>
          <a:ext cx="6666833" cy="479700"/>
        </a:xfrm>
        <a:prstGeom prst="roundRect">
          <a:avLst/>
        </a:prstGeom>
        <a:gradFill rotWithShape="0">
          <a:gsLst>
            <a:gs pos="0">
              <a:schemeClr val="accent5">
                <a:hueOff val="-3754746"/>
                <a:satOff val="-9677"/>
                <a:lumOff val="-6536"/>
                <a:alphaOff val="0"/>
                <a:satMod val="103000"/>
                <a:lumMod val="102000"/>
                <a:tint val="94000"/>
              </a:schemeClr>
            </a:gs>
            <a:gs pos="50000">
              <a:schemeClr val="accent5">
                <a:hueOff val="-3754746"/>
                <a:satOff val="-9677"/>
                <a:lumOff val="-6536"/>
                <a:alphaOff val="0"/>
                <a:satMod val="110000"/>
                <a:lumMod val="100000"/>
                <a:shade val="100000"/>
              </a:schemeClr>
            </a:gs>
            <a:gs pos="100000">
              <a:schemeClr val="accent5">
                <a:hueOff val="-3754746"/>
                <a:satOff val="-9677"/>
                <a:lumOff val="-653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t>Practice Mindfulness of Thoughts</a:t>
          </a:r>
          <a:endParaRPr lang="en-US" sz="2000" kern="1200"/>
        </a:p>
      </dsp:txBody>
      <dsp:txXfrm>
        <a:off x="23417" y="2779176"/>
        <a:ext cx="6619999" cy="432866"/>
      </dsp:txXfrm>
    </dsp:sp>
    <dsp:sp modelId="{521D2829-183B-1142-BBA8-42DC5CFCE027}">
      <dsp:nvSpPr>
        <dsp:cNvPr id="0" name=""/>
        <dsp:cNvSpPr/>
      </dsp:nvSpPr>
      <dsp:spPr>
        <a:xfrm>
          <a:off x="0" y="3293059"/>
          <a:ext cx="6666833" cy="479700"/>
        </a:xfrm>
        <a:prstGeom prst="roundRect">
          <a:avLst/>
        </a:prstGeom>
        <a:gradFill rotWithShape="0">
          <a:gsLst>
            <a:gs pos="0">
              <a:schemeClr val="accent5">
                <a:hueOff val="-4505695"/>
                <a:satOff val="-11613"/>
                <a:lumOff val="-7843"/>
                <a:alphaOff val="0"/>
                <a:satMod val="103000"/>
                <a:lumMod val="102000"/>
                <a:tint val="94000"/>
              </a:schemeClr>
            </a:gs>
            <a:gs pos="50000">
              <a:schemeClr val="accent5">
                <a:hueOff val="-4505695"/>
                <a:satOff val="-11613"/>
                <a:lumOff val="-7843"/>
                <a:alphaOff val="0"/>
                <a:satMod val="110000"/>
                <a:lumMod val="100000"/>
                <a:shade val="100000"/>
              </a:schemeClr>
            </a:gs>
            <a:gs pos="100000">
              <a:schemeClr val="accent5">
                <a:hueOff val="-4505695"/>
                <a:satOff val="-11613"/>
                <a:lumOff val="-784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1. By Observing them </a:t>
          </a:r>
        </a:p>
      </dsp:txBody>
      <dsp:txXfrm>
        <a:off x="23417" y="3316476"/>
        <a:ext cx="6619999" cy="432866"/>
      </dsp:txXfrm>
    </dsp:sp>
    <dsp:sp modelId="{0EA81EC5-C493-DD49-B667-A30381FC501E}">
      <dsp:nvSpPr>
        <dsp:cNvPr id="0" name=""/>
        <dsp:cNvSpPr/>
      </dsp:nvSpPr>
      <dsp:spPr>
        <a:xfrm>
          <a:off x="0" y="3830359"/>
          <a:ext cx="6666833" cy="479700"/>
        </a:xfrm>
        <a:prstGeom prst="roundRect">
          <a:avLst/>
        </a:prstGeom>
        <a:gradFill rotWithShape="0">
          <a:gsLst>
            <a:gs pos="0">
              <a:schemeClr val="accent5">
                <a:hueOff val="-5256644"/>
                <a:satOff val="-13548"/>
                <a:lumOff val="-9151"/>
                <a:alphaOff val="0"/>
                <a:satMod val="103000"/>
                <a:lumMod val="102000"/>
                <a:tint val="94000"/>
              </a:schemeClr>
            </a:gs>
            <a:gs pos="50000">
              <a:schemeClr val="accent5">
                <a:hueOff val="-5256644"/>
                <a:satOff val="-13548"/>
                <a:lumOff val="-9151"/>
                <a:alphaOff val="0"/>
                <a:satMod val="110000"/>
                <a:lumMod val="100000"/>
                <a:shade val="100000"/>
              </a:schemeClr>
            </a:gs>
            <a:gs pos="100000">
              <a:schemeClr val="accent5">
                <a:hueOff val="-5256644"/>
                <a:satOff val="-13548"/>
                <a:lumOff val="-915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2. By using words and voice tone </a:t>
          </a:r>
        </a:p>
      </dsp:txBody>
      <dsp:txXfrm>
        <a:off x="23417" y="3853776"/>
        <a:ext cx="6619999" cy="432866"/>
      </dsp:txXfrm>
    </dsp:sp>
    <dsp:sp modelId="{78311DC5-AA46-604E-BC71-A56F7DB01C16}">
      <dsp:nvSpPr>
        <dsp:cNvPr id="0" name=""/>
        <dsp:cNvSpPr/>
      </dsp:nvSpPr>
      <dsp:spPr>
        <a:xfrm>
          <a:off x="0" y="4367659"/>
          <a:ext cx="6666833" cy="479700"/>
        </a:xfrm>
        <a:prstGeom prst="roundRect">
          <a:avLst/>
        </a:prstGeom>
        <a:gradFill rotWithShape="0">
          <a:gsLst>
            <a:gs pos="0">
              <a:schemeClr val="accent5">
                <a:hueOff val="-6007594"/>
                <a:satOff val="-15484"/>
                <a:lumOff val="-10458"/>
                <a:alphaOff val="0"/>
                <a:satMod val="103000"/>
                <a:lumMod val="102000"/>
                <a:tint val="94000"/>
              </a:schemeClr>
            </a:gs>
            <a:gs pos="50000">
              <a:schemeClr val="accent5">
                <a:hueOff val="-6007594"/>
                <a:satOff val="-15484"/>
                <a:lumOff val="-10458"/>
                <a:alphaOff val="0"/>
                <a:satMod val="110000"/>
                <a:lumMod val="100000"/>
                <a:shade val="100000"/>
              </a:schemeClr>
            </a:gs>
            <a:gs pos="100000">
              <a:schemeClr val="accent5">
                <a:hueOff val="-6007594"/>
                <a:satOff val="-15484"/>
                <a:lumOff val="-1045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3.  With Opposite Action </a:t>
          </a:r>
        </a:p>
      </dsp:txBody>
      <dsp:txXfrm>
        <a:off x="23417" y="4391076"/>
        <a:ext cx="6619999" cy="432866"/>
      </dsp:txXfrm>
    </dsp:sp>
    <dsp:sp modelId="{49FC27AE-6F01-6849-BE4D-95107050421C}">
      <dsp:nvSpPr>
        <dsp:cNvPr id="0" name=""/>
        <dsp:cNvSpPr/>
      </dsp:nvSpPr>
      <dsp:spPr>
        <a:xfrm>
          <a:off x="0" y="4904959"/>
          <a:ext cx="6666833" cy="479700"/>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4.  With Imagery </a:t>
          </a:r>
        </a:p>
      </dsp:txBody>
      <dsp:txXfrm>
        <a:off x="23417" y="4928376"/>
        <a:ext cx="6619999" cy="432866"/>
      </dsp:txXfrm>
    </dsp:sp>
  </dsp:spTree>
</dsp:drawing>
</file>

<file path=ppt/diagrams/layout1.xml><?xml version="1.0" encoding="utf-8"?>
<dgm:layoutDef xmlns:dgm="http://schemas.openxmlformats.org/drawingml/2006/diagram" xmlns:a="http://schemas.openxmlformats.org/drawingml/2006/main" uniqueId="urn:microsoft.com/office/officeart/2009/3/layout/PieProcess">
  <dgm:title val=""/>
  <dgm:desc val=""/>
  <dgm:catLst>
    <dgm:cat type="list" pri="8600"/>
    <dgm:cat type="process" pri="4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constrLst>
      <dgm:constr type="primFontSz" for="des" forName="Parent" val="65"/>
      <dgm:constr type="primFontSz" for="des" forName="Child" refType="primFontSz" refFor="des" refForName="Parent" op="lte"/>
      <dgm:constr type="w" for="ch" forName="composite" refType="w"/>
      <dgm:constr type="h" for="ch" forName="composite" refType="h"/>
      <dgm:constr type="w" for="ch" forName="ParentComposite" refType="w" fact="0.5"/>
      <dgm:constr type="h" for="ch" forName="ParentComposite" refType="h"/>
      <dgm:constr type="w" for="ch" forName="negSibTrans" refType="h" refFor="ch" refForName="composite" fact="-0.075"/>
      <dgm:constr type="w" for="ch" forName="sibTrans" refType="w" refFor="ch" refForName="composite" fact="0.0425"/>
    </dgm:constrLst>
    <dgm:forEach name="nodesForEach" axis="ch" ptType="node" cnt="7">
      <dgm:layoutNode name="ParentComposite">
        <dgm:alg type="composite">
          <dgm:param type="ar" val="0.2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275"/>
              <dgm:constr type="w" for="ch" forName="Parent" refType="w" fact="0.6"/>
              <dgm:constr type="h" for="ch" forName="Parent" refType="h" fact="0.725"/>
              <dgm:constr type="l" for="ch" forName="Chord" refType="w" fact="0"/>
              <dgm:constr type="t" for="ch" forName="Chord" refType="h" fact="0"/>
              <dgm:constr type="w" for="ch" forName="Chord" refType="w"/>
              <dgm:constr type="h" for="ch" forName="Chord" refType="h" fact="0.25"/>
              <dgm:constr type="l" for="ch" forName="Pie" refType="w" fact="0.1"/>
              <dgm:constr type="t" for="ch" forName="Pie" refType="h" fact="0.025"/>
              <dgm:constr type="w" for="ch" forName="Pie" refType="w" fact="0.8"/>
              <dgm:constr type="h" for="ch" forName="Pie" refType="h" fact="0.2"/>
            </dgm:constrLst>
          </dgm:if>
          <dgm:else name="Name6">
            <dgm:constrLst>
              <dgm:constr type="r" for="ch" forName="Parent" refType="w"/>
              <dgm:constr type="t" for="ch" forName="Parent" refType="h" fact="0.275"/>
              <dgm:constr type="w" for="ch" forName="Parent" refType="w" fact="0.6"/>
              <dgm:constr type="h" for="ch" forName="Parent" refType="h" fact="0.725"/>
              <dgm:constr type="r" for="ch" forName="Chord" refType="w"/>
              <dgm:constr type="t" for="ch" forName="Chord" refType="h" fact="0"/>
              <dgm:constr type="w" for="ch" forName="Chord" refType="w"/>
              <dgm:constr type="h" for="ch" forName="Chord" refType="h" fact="0.25"/>
              <dgm:constr type="r" for="ch" forName="Pie" refType="w" fact="0.9"/>
              <dgm:constr type="t" for="ch" forName="Pie" refType="h" fact="0.025"/>
              <dgm:constr type="w" for="ch" forName="Pie" refType="w" fact="0.8"/>
              <dgm:constr type="h" for="ch" forName="Pie" refType="h" fact="0.2"/>
            </dgm:constrLst>
          </dgm:else>
        </dgm:choose>
        <dgm:layoutNode name="Chord" styleLbl="bgShp">
          <dgm:alg type="sp"/>
          <dgm:choose name="Name7">
            <dgm:if name="Name8" func="var" arg="dir" op="equ" val="norm">
              <dgm:shape xmlns:r="http://schemas.openxmlformats.org/officeDocument/2006/relationships" type="chord" r:blip="">
                <dgm:adjLst>
                  <dgm:adj idx="1" val="80"/>
                  <dgm:adj idx="2" val="-80"/>
                </dgm:adjLst>
              </dgm:shape>
            </dgm:if>
            <dgm:else name="Name9">
              <dgm:shape xmlns:r="http://schemas.openxmlformats.org/officeDocument/2006/relationships" rot="180" type="chord" r:blip="">
                <dgm:adjLst>
                  <dgm:adj idx="1" val="80"/>
                  <dgm:adj idx="2" val="-80"/>
                </dgm:adjLst>
              </dgm:shape>
            </dgm:else>
          </dgm:choose>
          <dgm:presOf/>
        </dgm:layoutNode>
        <dgm:layoutNode name="Pie" styleLbl="alignNode1">
          <dgm:alg type="sp"/>
          <dgm:choose name="Name10">
            <dgm:if name="Name11" func="var" arg="dir" op="equ" val="norm">
              <dgm:choose name="Name12">
                <dgm:if name="Name13" axis="precedSib" ptType="node" func="cnt" op="equ" val="0">
                  <dgm:choose name="Name14">
                    <dgm:if name="Name15" axis="followSib" ptType="node" func="cnt" op="equ" val="0">
                      <dgm:shape xmlns:r="http://schemas.openxmlformats.org/officeDocument/2006/relationships" type="pie" r:blip="">
                        <dgm:adjLst>
                          <dgm:adj idx="1" val="90"/>
                          <dgm:adj idx="2" val="-90"/>
                        </dgm:adjLst>
                      </dgm:shape>
                    </dgm:if>
                    <dgm:if name="Name16" axis="followSib" ptType="node" func="cnt" op="equ" val="1">
                      <dgm:shape xmlns:r="http://schemas.openxmlformats.org/officeDocument/2006/relationships" type="pie" r:blip="">
                        <dgm:adjLst>
                          <dgm:adj idx="1" val="180"/>
                          <dgm:adj idx="2" val="-90"/>
                        </dgm:adjLst>
                      </dgm:shape>
                    </dgm:if>
                    <dgm:if name="Name17" axis="followSib" ptType="node" func="cnt" op="equ" val="2">
                      <dgm:shape xmlns:r="http://schemas.openxmlformats.org/officeDocument/2006/relationships" type="pie" r:blip="">
                        <dgm:adjLst>
                          <dgm:adj idx="1" val="-150"/>
                          <dgm:adj idx="2" val="-90"/>
                        </dgm:adjLst>
                      </dgm:shape>
                    </dgm:if>
                    <dgm:if name="Name18" axis="followSib" ptType="node" func="cnt" op="equ" val="3">
                      <dgm:shape xmlns:r="http://schemas.openxmlformats.org/officeDocument/2006/relationships" type="pie" r:blip="">
                        <dgm:adjLst>
                          <dgm:adj idx="1" val="-135"/>
                          <dgm:adj idx="2" val="-90"/>
                        </dgm:adjLst>
                      </dgm:shape>
                    </dgm:if>
                    <dgm:if name="Name19" axis="followSib" ptType="node" func="cnt" op="equ" val="4">
                      <dgm:shape xmlns:r="http://schemas.openxmlformats.org/officeDocument/2006/relationships" type="pie" r:blip="">
                        <dgm:adjLst>
                          <dgm:adj idx="1" val="-126"/>
                          <dgm:adj idx="2" val="-90"/>
                        </dgm:adjLst>
                      </dgm:shape>
                    </dgm:if>
                    <dgm:if name="Name20" axis="followSib" ptType="node" func="cnt" op="equ" val="5">
                      <dgm:shape xmlns:r="http://schemas.openxmlformats.org/officeDocument/2006/relationships" type="pie" r:blip="">
                        <dgm:adjLst>
                          <dgm:adj idx="1" val="-120"/>
                          <dgm:adj idx="2" val="-90"/>
                        </dgm:adjLst>
                      </dgm:shape>
                    </dgm:if>
                    <dgm:else name="Name21">
                      <dgm:shape xmlns:r="http://schemas.openxmlformats.org/officeDocument/2006/relationships" type="pie" r:blip="">
                        <dgm:adjLst>
                          <dgm:adj idx="1" val="-115.7143"/>
                          <dgm:adj idx="2" val="-90"/>
                        </dgm:adjLst>
                      </dgm:shape>
                    </dgm:else>
                  </dgm:choose>
                </dgm:if>
                <dgm:if name="Name22" axis="precedSib" ptType="node" func="cnt" op="equ" val="1">
                  <dgm:choose name="Name23">
                    <dgm:if name="Name24" axis="followSib" ptType="node" func="cnt" op="equ" val="0">
                      <dgm:shape xmlns:r="http://schemas.openxmlformats.org/officeDocument/2006/relationships" type="pie" r:blip="">
                        <dgm:adjLst>
                          <dgm:adj idx="1" val="90"/>
                          <dgm:adj idx="2" val="-90"/>
                        </dgm:adjLst>
                      </dgm:shape>
                    </dgm:if>
                    <dgm:if name="Name25" axis="followSib" ptType="node" func="cnt" op="equ" val="1">
                      <dgm:shape xmlns:r="http://schemas.openxmlformats.org/officeDocument/2006/relationships" type="pie" r:blip="">
                        <dgm:adjLst>
                          <dgm:adj idx="1" val="150"/>
                          <dgm:adj idx="2" val="-90"/>
                        </dgm:adjLst>
                      </dgm:shape>
                    </dgm:if>
                    <dgm:if name="Name26" axis="followSib" ptType="node" func="cnt" op="equ" val="2">
                      <dgm:shape xmlns:r="http://schemas.openxmlformats.org/officeDocument/2006/relationships" type="pie" r:blip="">
                        <dgm:adjLst>
                          <dgm:adj idx="1" val="180"/>
                          <dgm:adj idx="2" val="-90"/>
                        </dgm:adjLst>
                      </dgm:shape>
                    </dgm:if>
                    <dgm:if name="Name27" axis="followSib" ptType="node" func="cnt" op="equ" val="3">
                      <dgm:shape xmlns:r="http://schemas.openxmlformats.org/officeDocument/2006/relationships" type="pie" r:blip="">
                        <dgm:adjLst>
                          <dgm:adj idx="1" val="-162"/>
                          <dgm:adj idx="2" val="-90"/>
                        </dgm:adjLst>
                      </dgm:shape>
                    </dgm:if>
                    <dgm:if name="Name28" axis="followSib" ptType="node" func="cnt" op="equ" val="4">
                      <dgm:shape xmlns:r="http://schemas.openxmlformats.org/officeDocument/2006/relationships" type="pie" r:blip="">
                        <dgm:adjLst>
                          <dgm:adj idx="1" val="-150"/>
                          <dgm:adj idx="2" val="-90"/>
                        </dgm:adjLst>
                      </dgm:shape>
                    </dgm:if>
                    <dgm:else name="Name29">
                      <dgm:shape xmlns:r="http://schemas.openxmlformats.org/officeDocument/2006/relationships" type="pie" r:blip="">
                        <dgm:adjLst>
                          <dgm:adj idx="1" val="-141.4286"/>
                          <dgm:adj idx="2" val="-90"/>
                        </dgm:adjLst>
                      </dgm:shape>
                    </dgm:else>
                  </dgm:choose>
                </dgm:if>
                <dgm:if name="Name30" axis="precedSib" ptType="node" func="cnt" op="equ" val="2">
                  <dgm:choose name="Name31">
                    <dgm:if name="Name32" axis="followSib" ptType="node" func="cnt" op="equ" val="0">
                      <dgm:shape xmlns:r="http://schemas.openxmlformats.org/officeDocument/2006/relationships" type="pie" r:blip="">
                        <dgm:adjLst>
                          <dgm:adj idx="1" val="90"/>
                          <dgm:adj idx="2" val="-90"/>
                        </dgm:adjLst>
                      </dgm:shape>
                    </dgm:if>
                    <dgm:if name="Name33" axis="followSib" ptType="node" func="cnt" op="equ" val="1">
                      <dgm:shape xmlns:r="http://schemas.openxmlformats.org/officeDocument/2006/relationships" type="pie" r:blip="">
                        <dgm:adjLst>
                          <dgm:adj idx="1" val="135"/>
                          <dgm:adj idx="2" val="-90"/>
                        </dgm:adjLst>
                      </dgm:shape>
                    </dgm:if>
                    <dgm:if name="Name34" axis="followSib" ptType="node" func="cnt" op="equ" val="2">
                      <dgm:shape xmlns:r="http://schemas.openxmlformats.org/officeDocument/2006/relationships" type="pie" r:blip="">
                        <dgm:adjLst>
                          <dgm:adj idx="1" val="162"/>
                          <dgm:adj idx="2" val="-90"/>
                        </dgm:adjLst>
                      </dgm:shape>
                    </dgm:if>
                    <dgm:if name="Name35" axis="followSib" ptType="node" func="cnt" op="equ" val="3">
                      <dgm:shape xmlns:r="http://schemas.openxmlformats.org/officeDocument/2006/relationships" type="pie" r:blip="">
                        <dgm:adjLst>
                          <dgm:adj idx="1" val="180"/>
                          <dgm:adj idx="2" val="-90"/>
                        </dgm:adjLst>
                      </dgm:shape>
                    </dgm:if>
                    <dgm:else name="Name36">
                      <dgm:shape xmlns:r="http://schemas.openxmlformats.org/officeDocument/2006/relationships" type="pie" r:blip="">
                        <dgm:adjLst>
                          <dgm:adj idx="1" val="-167.1429"/>
                          <dgm:adj idx="2" val="-90"/>
                        </dgm:adjLst>
                      </dgm:shape>
                    </dgm:else>
                  </dgm:choose>
                </dgm:if>
                <dgm:if name="Name37" axis="precedSib" ptType="node" func="cnt" op="equ" val="3">
                  <dgm:choose name="Name38">
                    <dgm:if name="Name39" axis="followSib" ptType="node" func="cnt" op="equ" val="0">
                      <dgm:shape xmlns:r="http://schemas.openxmlformats.org/officeDocument/2006/relationships" type="pie" r:blip="">
                        <dgm:adjLst>
                          <dgm:adj idx="1" val="90"/>
                          <dgm:adj idx="2" val="-90"/>
                        </dgm:adjLst>
                      </dgm:shape>
                    </dgm:if>
                    <dgm:if name="Name40" axis="followSib" ptType="node" func="cnt" op="equ" val="1">
                      <dgm:shape xmlns:r="http://schemas.openxmlformats.org/officeDocument/2006/relationships" type="pie" r:blip="">
                        <dgm:adjLst>
                          <dgm:adj idx="1" val="126"/>
                          <dgm:adj idx="2" val="-90"/>
                        </dgm:adjLst>
                      </dgm:shape>
                    </dgm:if>
                    <dgm:if name="Name41" axis="followSib" ptType="node" func="cnt" op="equ" val="2">
                      <dgm:shape xmlns:r="http://schemas.openxmlformats.org/officeDocument/2006/relationships" type="pie" r:blip="">
                        <dgm:adjLst>
                          <dgm:adj idx="1" val="150"/>
                          <dgm:adj idx="2" val="-90"/>
                        </dgm:adjLst>
                      </dgm:shape>
                    </dgm:if>
                    <dgm:else name="Name42">
                      <dgm:shape xmlns:r="http://schemas.openxmlformats.org/officeDocument/2006/relationships" type="pie" r:blip="">
                        <dgm:adjLst>
                          <dgm:adj idx="1" val="167.1429"/>
                          <dgm:adj idx="2" val="-90"/>
                        </dgm:adjLst>
                      </dgm:shape>
                    </dgm:else>
                  </dgm:choose>
                </dgm:if>
                <dgm:if name="Name43" axis="precedSib" ptType="node" func="cnt" op="equ" val="4">
                  <dgm:choose name="Name44">
                    <dgm:if name="Name45" axis="followSib" ptType="node" func="cnt" op="equ" val="0">
                      <dgm:shape xmlns:r="http://schemas.openxmlformats.org/officeDocument/2006/relationships" type="pie" r:blip="">
                        <dgm:adjLst>
                          <dgm:adj idx="1" val="90"/>
                          <dgm:adj idx="2" val="-90"/>
                        </dgm:adjLst>
                      </dgm:shape>
                    </dgm:if>
                    <dgm:if name="Name46" axis="followSib" ptType="node" func="cnt" op="equ" val="1">
                      <dgm:shape xmlns:r="http://schemas.openxmlformats.org/officeDocument/2006/relationships" type="pie" r:blip="">
                        <dgm:adjLst>
                          <dgm:adj idx="1" val="120"/>
                          <dgm:adj idx="2" val="-90"/>
                        </dgm:adjLst>
                      </dgm:shape>
                    </dgm:if>
                    <dgm:else name="Name47">
                      <dgm:shape xmlns:r="http://schemas.openxmlformats.org/officeDocument/2006/relationships" type="pie" r:blip="">
                        <dgm:adjLst>
                          <dgm:adj idx="1" val="141.4286"/>
                          <dgm:adj idx="2" val="-90"/>
                        </dgm:adjLst>
                      </dgm:shape>
                    </dgm:else>
                  </dgm:choose>
                </dgm:if>
                <dgm:if name="Name48" axis="precedSib" ptType="node" func="cnt" op="equ" val="5">
                  <dgm:choose name="Name49">
                    <dgm:if name="Name50" axis="followSib" ptType="node" func="cnt" op="equ" val="0">
                      <dgm:shape xmlns:r="http://schemas.openxmlformats.org/officeDocument/2006/relationships" type="pie" r:blip="">
                        <dgm:adjLst>
                          <dgm:adj idx="1" val="90"/>
                          <dgm:adj idx="2" val="-90"/>
                        </dgm:adjLst>
                      </dgm:shape>
                    </dgm:if>
                    <dgm:else name="Name51">
                      <dgm:shape xmlns:r="http://schemas.openxmlformats.org/officeDocument/2006/relationships" type="pie" r:blip="">
                        <dgm:adjLst>
                          <dgm:adj idx="1" val="115.7143"/>
                          <dgm:adj idx="2" val="-90"/>
                        </dgm:adjLst>
                      </dgm:shape>
                    </dgm:else>
                  </dgm:choose>
                </dgm:if>
                <dgm:else name="Name52">
                  <dgm:shape xmlns:r="http://schemas.openxmlformats.org/officeDocument/2006/relationships" type="pie" r:blip="">
                    <dgm:adjLst>
                      <dgm:adj idx="1" val="90"/>
                      <dgm:adj idx="2" val="-90"/>
                    </dgm:adjLst>
                  </dgm:shape>
                </dgm:else>
              </dgm:choose>
            </dgm:if>
            <dgm:else name="Name53">
              <dgm:choose name="Name54">
                <dgm:if name="Name55" axis="precedSib" ptType="node" func="cnt" op="equ" val="0">
                  <dgm:choose name="Name56">
                    <dgm:if name="Name57" axis="followSib" ptType="node" func="cnt" op="equ" val="0">
                      <dgm:shape xmlns:r="http://schemas.openxmlformats.org/officeDocument/2006/relationships" rot="180" type="pie" r:blip="">
                        <dgm:adjLst>
                          <dgm:adj idx="1" val="90"/>
                          <dgm:adj idx="2" val="-90"/>
                        </dgm:adjLst>
                      </dgm:shape>
                    </dgm:if>
                    <dgm:if name="Name58" axis="followSib" ptType="node" func="cnt" op="equ" val="1">
                      <dgm:shape xmlns:r="http://schemas.openxmlformats.org/officeDocument/2006/relationships" rot="180" type="pie" r:blip="">
                        <dgm:adjLst>
                          <dgm:adj idx="1" val="90"/>
                          <dgm:adj idx="2" val="180"/>
                        </dgm:adjLst>
                      </dgm:shape>
                    </dgm:if>
                    <dgm:if name="Name59" axis="followSib" ptType="node" func="cnt" op="equ" val="2">
                      <dgm:shape xmlns:r="http://schemas.openxmlformats.org/officeDocument/2006/relationships" rot="180" type="pie" r:blip="">
                        <dgm:adjLst>
                          <dgm:adj idx="1" val="90"/>
                          <dgm:adj idx="2" val="150"/>
                        </dgm:adjLst>
                      </dgm:shape>
                    </dgm:if>
                    <dgm:if name="Name60" axis="followSib" ptType="node" func="cnt" op="equ" val="3">
                      <dgm:shape xmlns:r="http://schemas.openxmlformats.org/officeDocument/2006/relationships" rot="180" type="pie" r:blip="">
                        <dgm:adjLst>
                          <dgm:adj idx="1" val="90"/>
                          <dgm:adj idx="2" val="135"/>
                        </dgm:adjLst>
                      </dgm:shape>
                    </dgm:if>
                    <dgm:if name="Name61" axis="followSib" ptType="node" func="cnt" op="equ" val="4">
                      <dgm:shape xmlns:r="http://schemas.openxmlformats.org/officeDocument/2006/relationships" rot="180" type="pie" r:blip="">
                        <dgm:adjLst>
                          <dgm:adj idx="1" val="90"/>
                          <dgm:adj idx="2" val="126"/>
                        </dgm:adjLst>
                      </dgm:shape>
                    </dgm:if>
                    <dgm:if name="Name62" axis="followSib" ptType="node" func="cnt" op="equ" val="5">
                      <dgm:shape xmlns:r="http://schemas.openxmlformats.org/officeDocument/2006/relationships" rot="180" type="pie" r:blip="">
                        <dgm:adjLst>
                          <dgm:adj idx="1" val="90"/>
                          <dgm:adj idx="2" val="120"/>
                        </dgm:adjLst>
                      </dgm:shape>
                    </dgm:if>
                    <dgm:else name="Name63">
                      <dgm:shape xmlns:r="http://schemas.openxmlformats.org/officeDocument/2006/relationships" rot="180" type="pie" r:blip="">
                        <dgm:adjLst>
                          <dgm:adj idx="1" val="90"/>
                          <dgm:adj idx="2" val="115.7143"/>
                        </dgm:adjLst>
                      </dgm:shape>
                    </dgm:else>
                  </dgm:choose>
                </dgm:if>
                <dgm:if name="Name64" axis="precedSib" ptType="node" func="cnt" op="equ" val="1">
                  <dgm:choose name="Name65">
                    <dgm:if name="Name66" axis="followSib" ptType="node" func="cnt" op="equ" val="0">
                      <dgm:shape xmlns:r="http://schemas.openxmlformats.org/officeDocument/2006/relationships" rot="180" type="pie" r:blip="">
                        <dgm:adjLst>
                          <dgm:adj idx="1" val="90"/>
                          <dgm:adj idx="2" val="-90"/>
                        </dgm:adjLst>
                      </dgm:shape>
                    </dgm:if>
                    <dgm:if name="Name67" axis="followSib" ptType="node" func="cnt" op="equ" val="1">
                      <dgm:shape xmlns:r="http://schemas.openxmlformats.org/officeDocument/2006/relationships" rot="180" type="pie" r:blip="">
                        <dgm:adjLst>
                          <dgm:adj idx="1" val="90"/>
                          <dgm:adj idx="2" val="-150"/>
                        </dgm:adjLst>
                      </dgm:shape>
                    </dgm:if>
                    <dgm:if name="Name68" axis="followSib" ptType="node" func="cnt" op="equ" val="2">
                      <dgm:shape xmlns:r="http://schemas.openxmlformats.org/officeDocument/2006/relationships" rot="180" type="pie" r:blip="">
                        <dgm:adjLst>
                          <dgm:adj idx="1" val="90"/>
                          <dgm:adj idx="2" val="180"/>
                        </dgm:adjLst>
                      </dgm:shape>
                    </dgm:if>
                    <dgm:if name="Name69" axis="followSib" ptType="node" func="cnt" op="equ" val="3">
                      <dgm:shape xmlns:r="http://schemas.openxmlformats.org/officeDocument/2006/relationships" rot="180" type="pie" r:blip="">
                        <dgm:adjLst>
                          <dgm:adj idx="1" val="90"/>
                          <dgm:adj idx="2" val="162"/>
                        </dgm:adjLst>
                      </dgm:shape>
                    </dgm:if>
                    <dgm:if name="Name70" axis="followSib" ptType="node" func="cnt" op="equ" val="4">
                      <dgm:shape xmlns:r="http://schemas.openxmlformats.org/officeDocument/2006/relationships" rot="180" type="pie" r:blip="">
                        <dgm:adjLst>
                          <dgm:adj idx="1" val="90"/>
                          <dgm:adj idx="2" val="150"/>
                        </dgm:adjLst>
                      </dgm:shape>
                    </dgm:if>
                    <dgm:else name="Name71">
                      <dgm:shape xmlns:r="http://schemas.openxmlformats.org/officeDocument/2006/relationships" rot="180" type="pie" r:blip="">
                        <dgm:adjLst>
                          <dgm:adj idx="1" val="90"/>
                          <dgm:adj idx="2" val="141.4286"/>
                        </dgm:adjLst>
                      </dgm:shape>
                    </dgm:else>
                  </dgm:choose>
                </dgm:if>
                <dgm:if name="Name72" axis="precedSib" ptType="node" func="cnt" op="equ" val="2">
                  <dgm:choose name="Name73">
                    <dgm:if name="Name74" axis="followSib" ptType="node" func="cnt" op="equ" val="0">
                      <dgm:shape xmlns:r="http://schemas.openxmlformats.org/officeDocument/2006/relationships" rot="180" type="pie" r:blip="">
                        <dgm:adjLst>
                          <dgm:adj idx="1" val="90"/>
                          <dgm:adj idx="2" val="-90"/>
                        </dgm:adjLst>
                      </dgm:shape>
                    </dgm:if>
                    <dgm:if name="Name75" axis="followSib" ptType="node" func="cnt" op="equ" val="1">
                      <dgm:shape xmlns:r="http://schemas.openxmlformats.org/officeDocument/2006/relationships" rot="180" type="pie" r:blip="">
                        <dgm:adjLst>
                          <dgm:adj idx="1" val="90"/>
                          <dgm:adj idx="2" val="-135"/>
                        </dgm:adjLst>
                      </dgm:shape>
                    </dgm:if>
                    <dgm:if name="Name76" axis="followSib" ptType="node" func="cnt" op="equ" val="2">
                      <dgm:shape xmlns:r="http://schemas.openxmlformats.org/officeDocument/2006/relationships" rot="180" type="pie" r:blip="">
                        <dgm:adjLst>
                          <dgm:adj idx="1" val="90"/>
                          <dgm:adj idx="2" val="-162"/>
                        </dgm:adjLst>
                      </dgm:shape>
                    </dgm:if>
                    <dgm:if name="Name77" axis="followSib" ptType="node" func="cnt" op="equ" val="3">
                      <dgm:shape xmlns:r="http://schemas.openxmlformats.org/officeDocument/2006/relationships" rot="180" type="pie" r:blip="">
                        <dgm:adjLst>
                          <dgm:adj idx="1" val="90"/>
                          <dgm:adj idx="2" val="180"/>
                        </dgm:adjLst>
                      </dgm:shape>
                    </dgm:if>
                    <dgm:else name="Name78">
                      <dgm:shape xmlns:r="http://schemas.openxmlformats.org/officeDocument/2006/relationships" rot="180" type="pie" r:blip="">
                        <dgm:adjLst>
                          <dgm:adj idx="1" val="90"/>
                          <dgm:adj idx="2" val="167.1429"/>
                        </dgm:adjLst>
                      </dgm:shape>
                    </dgm:else>
                  </dgm:choose>
                </dgm:if>
                <dgm:if name="Name79" axis="precedSib" ptType="node" func="cnt" op="equ" val="3">
                  <dgm:choose name="Name80">
                    <dgm:if name="Name81" axis="followSib" ptType="node" func="cnt" op="equ" val="0">
                      <dgm:shape xmlns:r="http://schemas.openxmlformats.org/officeDocument/2006/relationships" rot="180" type="pie" r:blip="">
                        <dgm:adjLst>
                          <dgm:adj idx="1" val="90"/>
                          <dgm:adj idx="2" val="-90"/>
                        </dgm:adjLst>
                      </dgm:shape>
                    </dgm:if>
                    <dgm:if name="Name82" axis="followSib" ptType="node" func="cnt" op="equ" val="1">
                      <dgm:shape xmlns:r="http://schemas.openxmlformats.org/officeDocument/2006/relationships" rot="180" type="pie" r:blip="">
                        <dgm:adjLst>
                          <dgm:adj idx="1" val="90"/>
                          <dgm:adj idx="2" val="-126"/>
                        </dgm:adjLst>
                      </dgm:shape>
                    </dgm:if>
                    <dgm:if name="Name83" axis="followSib" ptType="node" func="cnt" op="equ" val="2">
                      <dgm:shape xmlns:r="http://schemas.openxmlformats.org/officeDocument/2006/relationships" rot="180" type="pie" r:blip="">
                        <dgm:adjLst>
                          <dgm:adj idx="1" val="90"/>
                          <dgm:adj idx="2" val="-150"/>
                        </dgm:adjLst>
                      </dgm:shape>
                    </dgm:if>
                    <dgm:else name="Name84">
                      <dgm:shape xmlns:r="http://schemas.openxmlformats.org/officeDocument/2006/relationships" rot="180" type="pie" r:blip="">
                        <dgm:adjLst>
                          <dgm:adj idx="1" val="90"/>
                          <dgm:adj idx="2" val="-167.1429"/>
                        </dgm:adjLst>
                      </dgm:shape>
                    </dgm:else>
                  </dgm:choose>
                </dgm:if>
                <dgm:if name="Name85" axis="precedSib" ptType="node" func="cnt" op="equ" val="4">
                  <dgm:choose name="Name86">
                    <dgm:if name="Name87" axis="followSib" ptType="node" func="cnt" op="equ" val="0">
                      <dgm:shape xmlns:r="http://schemas.openxmlformats.org/officeDocument/2006/relationships" rot="180" type="pie" r:blip="">
                        <dgm:adjLst>
                          <dgm:adj idx="1" val="90"/>
                          <dgm:adj idx="2" val="-90"/>
                        </dgm:adjLst>
                      </dgm:shape>
                    </dgm:if>
                    <dgm:if name="Name88" axis="followSib" ptType="node" func="cnt" op="equ" val="1">
                      <dgm:shape xmlns:r="http://schemas.openxmlformats.org/officeDocument/2006/relationships" rot="180" type="pie" r:blip="">
                        <dgm:adjLst>
                          <dgm:adj idx="1" val="90"/>
                          <dgm:adj idx="2" val="-120"/>
                        </dgm:adjLst>
                      </dgm:shape>
                    </dgm:if>
                    <dgm:else name="Name89">
                      <dgm:shape xmlns:r="http://schemas.openxmlformats.org/officeDocument/2006/relationships" rot="180" type="pie" r:blip="">
                        <dgm:adjLst>
                          <dgm:adj idx="1" val="90"/>
                          <dgm:adj idx="2" val="-141.4286"/>
                        </dgm:adjLst>
                      </dgm:shape>
                    </dgm:else>
                  </dgm:choose>
                </dgm:if>
                <dgm:if name="Name90" axis="precedSib" ptType="node" func="cnt" op="equ" val="5">
                  <dgm:choose name="Name91">
                    <dgm:if name="Name92" axis="followSib" ptType="node" func="cnt" op="equ" val="0">
                      <dgm:shape xmlns:r="http://schemas.openxmlformats.org/officeDocument/2006/relationships" rot="180" type="pie" r:blip="">
                        <dgm:adjLst>
                          <dgm:adj idx="1" val="90"/>
                          <dgm:adj idx="2" val="-90"/>
                        </dgm:adjLst>
                      </dgm:shape>
                    </dgm:if>
                    <dgm:else name="Name93">
                      <dgm:shape xmlns:r="http://schemas.openxmlformats.org/officeDocument/2006/relationships" rot="180" type="pie" r:blip="">
                        <dgm:adjLst>
                          <dgm:adj idx="1" val="90"/>
                          <dgm:adj idx="2" val="-115.7143"/>
                        </dgm:adjLst>
                      </dgm:shape>
                    </dgm:else>
                  </dgm:choose>
                </dgm:if>
                <dgm:else name="Name94">
                  <dgm:shape xmlns:r="http://schemas.openxmlformats.org/officeDocument/2006/relationships" rot="180" type="pie" r:blip="">
                    <dgm:adjLst>
                      <dgm:adj idx="1" val="90"/>
                      <dgm:adj idx="2" val="-90"/>
                    </dgm:adjLst>
                  </dgm:shape>
                </dgm:else>
              </dgm:choose>
            </dgm:else>
          </dgm:choose>
          <dgm:presOf/>
        </dgm:layoutNode>
        <dgm:layoutNode name="Parent" styleLbl="revTx">
          <dgm:varLst>
            <dgm:chMax val="1"/>
            <dgm:chPref val="1"/>
            <dgm:bulletEnabled val="1"/>
          </dgm:varLst>
          <dgm:choose name="Name95">
            <dgm:if name="Name96" func="var" arg="dir" op="equ" val="norm">
              <dgm:alg type="tx">
                <dgm:param type="parTxLTRAlign" val="r"/>
                <dgm:param type="parTxRTLAlign" val="r"/>
                <dgm:param type="shpTxLTRAlignCh" val="r"/>
                <dgm:param type="shpTxRTLAlignCh" val="r"/>
                <dgm:param type="txAnchorVert" val="b"/>
                <dgm:param type="autoTxRot" val="grav"/>
              </dgm:alg>
            </dgm:if>
            <dgm:else name="Name97">
              <dgm:alg type="tx">
                <dgm:param type="parTxLTRAlign" val="l"/>
                <dgm:param type="parTxRTLAlign" val="l"/>
                <dgm:param type="shpTxLTRAlignCh" val="l"/>
                <dgm:param type="shpTxRTLAlignCh" val="l"/>
                <dgm:param type="txAnchorVert" val="b"/>
                <dgm:param type="autoTxRot" val="grav"/>
              </dgm:alg>
            </dgm:else>
          </dgm:choose>
          <dgm:choose name="Name98">
            <dgm:if name="Name99" func="var" arg="dir" op="equ" val="norm">
              <dgm:shape xmlns:r="http://schemas.openxmlformats.org/officeDocument/2006/relationships" rot="-90" type="rect" r:blip="">
                <dgm:adjLst/>
              </dgm:shape>
            </dgm:if>
            <dgm:else name="Name100">
              <dgm:shape xmlns:r="http://schemas.openxmlformats.org/officeDocument/2006/relationships" rot="90" type="rect" r:blip="">
                <dgm:adjLst/>
              </dgm:shape>
            </dgm:else>
          </dgm:choose>
          <dgm:presOf axis="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dgm:choose name="Name101">
        <dgm:if name="Name102" axis="ch" ptType="node" func="cnt" op="gte" val="1">
          <dgm:forEach name="negSibTransForEach" axis="ch" ptType="sibTrans" hideLastTrans="0" cnt="1">
            <dgm:layoutNode name="negSibTrans">
              <dgm:alg type="sp"/>
              <dgm:shape xmlns:r="http://schemas.openxmlformats.org/officeDocument/2006/relationships" r:blip="">
                <dgm:adjLst/>
              </dgm:shape>
            </dgm:layoutNode>
          </dgm:forEach>
          <dgm:layoutNode name="composite">
            <dgm:alg type="composite">
              <dgm:param type="ar" val="0.5"/>
            </dgm:alg>
            <dgm:shape xmlns:r="http://schemas.openxmlformats.org/officeDocument/2006/relationships" r:blip="">
              <dgm:adjLst/>
            </dgm:shape>
            <dgm:choose name="Name103">
              <dgm:if name="Name104" func="var" arg="dir" op="equ" val="norm">
                <dgm:constrLst>
                  <dgm:constr type="l" for="ch" forName="Child" refType="w" fact="0"/>
                  <dgm:constr type="t" for="ch" forName="Child" refType="h" fact="0"/>
                  <dgm:constr type="w" for="ch" forName="Child" refType="w"/>
                  <dgm:constr type="h" for="ch" forName="Child" refType="h"/>
                </dgm:constrLst>
              </dgm:if>
              <dgm:else name="Name105">
                <dgm:constrLst>
                  <dgm:constr type="r" for="ch" forName="Child" refType="w"/>
                  <dgm:constr type="t" for="ch" forName="Child" refType="h" fact="0"/>
                  <dgm:constr type="w" for="ch" forName="Child" refType="w"/>
                  <dgm:constr type="h" for="ch" forName="Child" refType="h"/>
                </dgm:constrLst>
              </dgm:else>
            </dgm:choose>
            <dgm:ruleLst/>
            <dgm:layoutNode name="Child" styleLbl="revTx">
              <dgm:varLst>
                <dgm:chMax val="0"/>
                <dgm:chPref val="0"/>
                <dgm:bulletEnabled val="1"/>
              </dgm:varLst>
              <dgm:choose name="Name106">
                <dgm:if name="Name107" func="var" arg="dir" op="equ" val="norm">
                  <dgm:alg type="tx">
                    <dgm:param type="parTxLTRAlign" val="l"/>
                    <dgm:param type="parTxRTLAlign" val="r"/>
                    <dgm:param type="txAnchorVert" val="t"/>
                  </dgm:alg>
                </dgm:if>
                <dgm:else name="Name108">
                  <dgm:alg type="tx">
                    <dgm:param type="parTxLTRAlign" val="r"/>
                    <dgm:param type="parTxRTLAlign" val="l"/>
                    <dgm:param type="txAnchorVert" val="t"/>
                  </dgm:alg>
                </dgm:else>
              </dgm:choose>
              <dgm:shape xmlns:r="http://schemas.openxmlformats.org/officeDocument/2006/relationships" type="rect" r:blip="">
                <dgm:adjLst/>
              </dgm:shape>
              <dgm:presOf axis="des"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if>
        <dgm:else name="Name109"/>
      </dgm:choose>
    </dgm:forEach>
  </dgm:layoutNode>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FEEFD0-4F0A-F34C-A409-22DD9472B9F8}" type="datetimeFigureOut">
              <a:rPr lang="en-US" smtClean="0"/>
              <a:t>7/22/23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360F6C-F18C-1542-AACC-6C38A26CD2F6}" type="slidenum">
              <a:rPr lang="en-US" smtClean="0"/>
              <a:t>‹#›</a:t>
            </a:fld>
            <a:endParaRPr lang="en-US"/>
          </a:p>
        </p:txBody>
      </p:sp>
    </p:spTree>
    <p:extLst>
      <p:ext uri="{BB962C8B-B14F-4D97-AF65-F5344CB8AC3E}">
        <p14:creationId xmlns:p14="http://schemas.microsoft.com/office/powerpoint/2010/main" val="1393089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 am going to talk about DBT skills within the Living Room context. </a:t>
            </a:r>
          </a:p>
          <a:p>
            <a:r>
              <a:rPr lang="en-US" dirty="0"/>
              <a:t>Historically, the DBT skills are key component of the Living Room, especially when clients show up with suicidal ideation or non-suicidal self-harming behaviors.</a:t>
            </a:r>
          </a:p>
        </p:txBody>
      </p:sp>
      <p:sp>
        <p:nvSpPr>
          <p:cNvPr id="4" name="Slide Number Placeholder 3"/>
          <p:cNvSpPr>
            <a:spLocks noGrp="1"/>
          </p:cNvSpPr>
          <p:nvPr>
            <p:ph type="sldNum" sz="quarter" idx="5"/>
          </p:nvPr>
        </p:nvSpPr>
        <p:spPr/>
        <p:txBody>
          <a:bodyPr/>
          <a:lstStyle/>
          <a:p>
            <a:fld id="{35360F6C-F18C-1542-AACC-6C38A26CD2F6}" type="slidenum">
              <a:rPr lang="en-US" smtClean="0"/>
              <a:t>1</a:t>
            </a:fld>
            <a:endParaRPr lang="en-US"/>
          </a:p>
        </p:txBody>
      </p:sp>
    </p:spTree>
    <p:extLst>
      <p:ext uri="{BB962C8B-B14F-4D97-AF65-F5344CB8AC3E}">
        <p14:creationId xmlns:p14="http://schemas.microsoft.com/office/powerpoint/2010/main" val="31552158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360F6C-F18C-1542-AACC-6C38A26CD2F6}" type="slidenum">
              <a:rPr lang="en-US" smtClean="0"/>
              <a:t>22</a:t>
            </a:fld>
            <a:endParaRPr lang="en-US"/>
          </a:p>
        </p:txBody>
      </p:sp>
    </p:spTree>
    <p:extLst>
      <p:ext uri="{BB962C8B-B14F-4D97-AF65-F5344CB8AC3E}">
        <p14:creationId xmlns:p14="http://schemas.microsoft.com/office/powerpoint/2010/main" val="22178606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sz="1200" dirty="0"/>
              <a:t>Last week you covered STOP (</a:t>
            </a:r>
          </a:p>
          <a:p>
            <a:pPr>
              <a:spcAft>
                <a:spcPts val="600"/>
              </a:spcAft>
            </a:pPr>
            <a:r>
              <a:rPr lang="en-US" sz="1200" dirty="0"/>
              <a:t>Stop: do not just react. Freeze! Do no move a muscle! You emotions may try to make you act without thinking. Stay in Control!</a:t>
            </a:r>
          </a:p>
          <a:p>
            <a:pPr>
              <a:spcAft>
                <a:spcPts val="600"/>
              </a:spcAft>
            </a:pPr>
            <a:r>
              <a:rPr lang="en-US" sz="1200" dirty="0"/>
              <a:t>Take a step back:  take a step back from the situation. Take a break. Let go. Take a deep breath. Do not let your feelings make you act impulsively. </a:t>
            </a:r>
          </a:p>
          <a:p>
            <a:pPr>
              <a:spcAft>
                <a:spcPts val="600"/>
              </a:spcAft>
            </a:pPr>
            <a:r>
              <a:rPr lang="en-US" sz="1200" dirty="0"/>
              <a:t>Observe: Notice what is going on inside and outside you. What is the situation? What are your thoughts and feelings? What are others saying and doing?</a:t>
            </a:r>
          </a:p>
          <a:p>
            <a:pPr>
              <a:spcAft>
                <a:spcPts val="600"/>
              </a:spcAft>
            </a:pPr>
            <a:r>
              <a:rPr lang="en-US" sz="1200" dirty="0"/>
              <a:t>Proceed Mindfully:  Act with awareness. In deciding what to do, consider your thoughts and feelings, the situation, and other peoples thoughts and feelings. Think about your goals.  Ask Wise Mind: which actions will make it better or worse?)</a:t>
            </a:r>
          </a:p>
          <a:p>
            <a:pPr>
              <a:spcAft>
                <a:spcPts val="600"/>
              </a:spcAft>
            </a:pPr>
            <a:endParaRPr lang="en-US" sz="1200" dirty="0"/>
          </a:p>
          <a:p>
            <a:pPr>
              <a:spcAft>
                <a:spcPts val="600"/>
              </a:spcAft>
            </a:pPr>
            <a:r>
              <a:rPr lang="en-US" sz="1200" dirty="0"/>
              <a:t>And </a:t>
            </a:r>
            <a:br>
              <a:rPr lang="en-US" sz="1200" dirty="0"/>
            </a:br>
            <a:endParaRPr lang="en-US" sz="1200" dirty="0"/>
          </a:p>
          <a:p>
            <a:pPr>
              <a:spcAft>
                <a:spcPts val="600"/>
              </a:spcAft>
            </a:pPr>
            <a:r>
              <a:rPr lang="en-US" sz="1200" dirty="0"/>
              <a:t>Pros and Cons</a:t>
            </a:r>
          </a:p>
          <a:p>
            <a:endParaRPr lang="en-US" dirty="0"/>
          </a:p>
        </p:txBody>
      </p:sp>
      <p:sp>
        <p:nvSpPr>
          <p:cNvPr id="4" name="Slide Number Placeholder 3"/>
          <p:cNvSpPr>
            <a:spLocks noGrp="1"/>
          </p:cNvSpPr>
          <p:nvPr>
            <p:ph type="sldNum" sz="quarter" idx="5"/>
          </p:nvPr>
        </p:nvSpPr>
        <p:spPr/>
        <p:txBody>
          <a:bodyPr/>
          <a:lstStyle/>
          <a:p>
            <a:fld id="{9681DE1C-BAE5-ED48-A653-0F025002334B}" type="slidenum">
              <a:rPr lang="en-US" smtClean="0"/>
              <a:t>27</a:t>
            </a:fld>
            <a:endParaRPr lang="en-US"/>
          </a:p>
        </p:txBody>
      </p:sp>
    </p:spTree>
    <p:extLst>
      <p:ext uri="{BB962C8B-B14F-4D97-AF65-F5344CB8AC3E}">
        <p14:creationId xmlns:p14="http://schemas.microsoft.com/office/powerpoint/2010/main" val="10184551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360F6C-F18C-1542-AACC-6C38A26CD2F6}" type="slidenum">
              <a:rPr lang="en-US" smtClean="0"/>
              <a:t>28</a:t>
            </a:fld>
            <a:endParaRPr lang="en-US"/>
          </a:p>
        </p:txBody>
      </p:sp>
    </p:spTree>
    <p:extLst>
      <p:ext uri="{BB962C8B-B14F-4D97-AF65-F5344CB8AC3E}">
        <p14:creationId xmlns:p14="http://schemas.microsoft.com/office/powerpoint/2010/main" val="18035887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360F6C-F18C-1542-AACC-6C38A26CD2F6}" type="slidenum">
              <a:rPr lang="en-US" smtClean="0"/>
              <a:t>29</a:t>
            </a:fld>
            <a:endParaRPr lang="en-US"/>
          </a:p>
        </p:txBody>
      </p:sp>
    </p:spTree>
    <p:extLst>
      <p:ext uri="{BB962C8B-B14F-4D97-AF65-F5344CB8AC3E}">
        <p14:creationId xmlns:p14="http://schemas.microsoft.com/office/powerpoint/2010/main" val="18976408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360F6C-F18C-1542-AACC-6C38A26CD2F6}" type="slidenum">
              <a:rPr lang="en-US" smtClean="0"/>
              <a:t>30</a:t>
            </a:fld>
            <a:endParaRPr lang="en-US"/>
          </a:p>
        </p:txBody>
      </p:sp>
    </p:spTree>
    <p:extLst>
      <p:ext uri="{BB962C8B-B14F-4D97-AF65-F5344CB8AC3E}">
        <p14:creationId xmlns:p14="http://schemas.microsoft.com/office/powerpoint/2010/main" val="14838287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360F6C-F18C-1542-AACC-6C38A26CD2F6}" type="slidenum">
              <a:rPr lang="en-US" smtClean="0"/>
              <a:t>31</a:t>
            </a:fld>
            <a:endParaRPr lang="en-US"/>
          </a:p>
        </p:txBody>
      </p:sp>
    </p:spTree>
    <p:extLst>
      <p:ext uri="{BB962C8B-B14F-4D97-AF65-F5344CB8AC3E}">
        <p14:creationId xmlns:p14="http://schemas.microsoft.com/office/powerpoint/2010/main" val="28926933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360F6C-F18C-1542-AACC-6C38A26CD2F6}" type="slidenum">
              <a:rPr lang="en-US" smtClean="0"/>
              <a:t>38</a:t>
            </a:fld>
            <a:endParaRPr lang="en-US"/>
          </a:p>
        </p:txBody>
      </p:sp>
    </p:spTree>
    <p:extLst>
      <p:ext uri="{BB962C8B-B14F-4D97-AF65-F5344CB8AC3E}">
        <p14:creationId xmlns:p14="http://schemas.microsoft.com/office/powerpoint/2010/main" val="4022193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360F6C-F18C-1542-AACC-6C38A26CD2F6}" type="slidenum">
              <a:rPr lang="en-US" smtClean="0"/>
              <a:t>39</a:t>
            </a:fld>
            <a:endParaRPr lang="en-US"/>
          </a:p>
        </p:txBody>
      </p:sp>
    </p:spTree>
    <p:extLst>
      <p:ext uri="{BB962C8B-B14F-4D97-AF65-F5344CB8AC3E}">
        <p14:creationId xmlns:p14="http://schemas.microsoft.com/office/powerpoint/2010/main" val="3565867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360F6C-F18C-1542-AACC-6C38A26CD2F6}" type="slidenum">
              <a:rPr lang="en-US" smtClean="0"/>
              <a:t>42</a:t>
            </a:fld>
            <a:endParaRPr lang="en-US"/>
          </a:p>
        </p:txBody>
      </p:sp>
    </p:spTree>
    <p:extLst>
      <p:ext uri="{BB962C8B-B14F-4D97-AF65-F5344CB8AC3E}">
        <p14:creationId xmlns:p14="http://schemas.microsoft.com/office/powerpoint/2010/main" val="42411653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360F6C-F18C-1542-AACC-6C38A26CD2F6}" type="slidenum">
              <a:rPr lang="en-US" smtClean="0"/>
              <a:t>44</a:t>
            </a:fld>
            <a:endParaRPr lang="en-US"/>
          </a:p>
        </p:txBody>
      </p:sp>
    </p:spTree>
    <p:extLst>
      <p:ext uri="{BB962C8B-B14F-4D97-AF65-F5344CB8AC3E}">
        <p14:creationId xmlns:p14="http://schemas.microsoft.com/office/powerpoint/2010/main" val="3224499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There are 4 distinct theoretical foundations on which DBT was built. </a:t>
            </a:r>
          </a:p>
          <a:p>
            <a:endParaRPr lang="en-US" dirty="0"/>
          </a:p>
          <a:p>
            <a:r>
              <a:rPr lang="en-US" dirty="0"/>
              <a:t>Dialectics = finding</a:t>
            </a:r>
            <a:r>
              <a:rPr lang="en-US" baseline="0" dirty="0"/>
              <a:t> truth in both sides of seemingly polar opposites </a:t>
            </a:r>
          </a:p>
          <a:p>
            <a:r>
              <a:rPr lang="en-US" dirty="0"/>
              <a:t>Learning to see things from multiple perspectives – not get stuck in one way – flexibility – no real or one truth in the world – always another side of the coin.</a:t>
            </a:r>
          </a:p>
          <a:p>
            <a:endParaRPr lang="en-US" dirty="0"/>
          </a:p>
        </p:txBody>
      </p:sp>
      <p:sp>
        <p:nvSpPr>
          <p:cNvPr id="4" name="Slide Number Placeholder 3"/>
          <p:cNvSpPr>
            <a:spLocks noGrp="1"/>
          </p:cNvSpPr>
          <p:nvPr>
            <p:ph type="sldNum" sz="quarter" idx="10"/>
          </p:nvPr>
        </p:nvSpPr>
        <p:spPr/>
        <p:txBody>
          <a:bodyPr/>
          <a:lstStyle/>
          <a:p>
            <a:fld id="{45FC74A3-519E-4208-BBB2-407A4C67E0ED}" type="slidenum">
              <a:rPr lang="en-US" smtClean="0"/>
              <a:pPr/>
              <a:t>2</a:t>
            </a:fld>
            <a:endParaRPr lang="en-US"/>
          </a:p>
        </p:txBody>
      </p:sp>
    </p:spTree>
    <p:extLst>
      <p:ext uri="{BB962C8B-B14F-4D97-AF65-F5344CB8AC3E}">
        <p14:creationId xmlns:p14="http://schemas.microsoft.com/office/powerpoint/2010/main" val="39235029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360F6C-F18C-1542-AACC-6C38A26CD2F6}" type="slidenum">
              <a:rPr lang="en-US" smtClean="0"/>
              <a:t>47</a:t>
            </a:fld>
            <a:endParaRPr lang="en-US"/>
          </a:p>
        </p:txBody>
      </p:sp>
    </p:spTree>
    <p:extLst>
      <p:ext uri="{BB962C8B-B14F-4D97-AF65-F5344CB8AC3E}">
        <p14:creationId xmlns:p14="http://schemas.microsoft.com/office/powerpoint/2010/main" val="31727288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360F6C-F18C-1542-AACC-6C38A26CD2F6}" type="slidenum">
              <a:rPr lang="en-US" smtClean="0"/>
              <a:t>49</a:t>
            </a:fld>
            <a:endParaRPr lang="en-US"/>
          </a:p>
        </p:txBody>
      </p:sp>
    </p:spTree>
    <p:extLst>
      <p:ext uri="{BB962C8B-B14F-4D97-AF65-F5344CB8AC3E}">
        <p14:creationId xmlns:p14="http://schemas.microsoft.com/office/powerpoint/2010/main" val="22982172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360F6C-F18C-1542-AACC-6C38A26CD2F6}" type="slidenum">
              <a:rPr lang="en-US" smtClean="0"/>
              <a:t>50</a:t>
            </a:fld>
            <a:endParaRPr lang="en-US"/>
          </a:p>
        </p:txBody>
      </p:sp>
    </p:spTree>
    <p:extLst>
      <p:ext uri="{BB962C8B-B14F-4D97-AF65-F5344CB8AC3E}">
        <p14:creationId xmlns:p14="http://schemas.microsoft.com/office/powerpoint/2010/main" val="24183437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DBT</a:t>
            </a:r>
            <a:r>
              <a:rPr lang="en-US" baseline="0" dirty="0"/>
              <a:t> was originally designed as a treatment for Borderline PD. Treatment development involved reconceptualizing BPD as a disorder of dysregulation with 5 proposed areas. </a:t>
            </a:r>
          </a:p>
          <a:p>
            <a:endParaRPr lang="en-US" baseline="0" dirty="0"/>
          </a:p>
          <a:p>
            <a:r>
              <a:rPr lang="en-US" dirty="0"/>
              <a:t>Emotion dysregulation has been linked to a variety of mental health problems stemming from patterns of instability in emotion regulation, impulse control, interpersonal relationships, and self-image. DBT skills are aimed directly at these dysfunctional patterns.</a:t>
            </a:r>
          </a:p>
        </p:txBody>
      </p:sp>
      <p:sp>
        <p:nvSpPr>
          <p:cNvPr id="4" name="Slide Number Placeholder 3"/>
          <p:cNvSpPr>
            <a:spLocks noGrp="1"/>
          </p:cNvSpPr>
          <p:nvPr>
            <p:ph type="sldNum" sz="quarter" idx="10"/>
          </p:nvPr>
        </p:nvSpPr>
        <p:spPr/>
        <p:txBody>
          <a:bodyPr/>
          <a:lstStyle/>
          <a:p>
            <a:fld id="{45FC74A3-519E-4208-BBB2-407A4C67E0ED}" type="slidenum">
              <a:rPr lang="en-US" smtClean="0"/>
              <a:pPr/>
              <a:t>3</a:t>
            </a:fld>
            <a:endParaRPr lang="en-US"/>
          </a:p>
        </p:txBody>
      </p:sp>
    </p:spTree>
    <p:extLst>
      <p:ext uri="{BB962C8B-B14F-4D97-AF65-F5344CB8AC3E}">
        <p14:creationId xmlns:p14="http://schemas.microsoft.com/office/powerpoint/2010/main" val="28436508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mentioned earlier, Dr. Linehan reconceptualized BPD as a disorder of dysregulation. There are 5 types of dysregulations:</a:t>
            </a:r>
          </a:p>
          <a:p>
            <a:r>
              <a:rPr lang="en-US" dirty="0"/>
              <a:t>1. Emotion dysregulation</a:t>
            </a:r>
          </a:p>
          <a:p>
            <a:r>
              <a:rPr lang="en-US" dirty="0"/>
              <a:t>2. Interpersonal dysregulation</a:t>
            </a:r>
          </a:p>
          <a:p>
            <a:r>
              <a:rPr lang="en-US" dirty="0"/>
              <a:t>3. Behavioral dysregulation</a:t>
            </a:r>
          </a:p>
          <a:p>
            <a:r>
              <a:rPr lang="en-US" dirty="0"/>
              <a:t>4. Self-dysregulation</a:t>
            </a:r>
          </a:p>
          <a:p>
            <a:r>
              <a:rPr lang="en-US" dirty="0"/>
              <a:t>5. Cognitive dysregulation</a:t>
            </a:r>
          </a:p>
        </p:txBody>
      </p:sp>
      <p:sp>
        <p:nvSpPr>
          <p:cNvPr id="4" name="Slide Number Placeholder 3"/>
          <p:cNvSpPr>
            <a:spLocks noGrp="1"/>
          </p:cNvSpPr>
          <p:nvPr>
            <p:ph type="sldNum" sz="quarter" idx="5"/>
          </p:nvPr>
        </p:nvSpPr>
        <p:spPr/>
        <p:txBody>
          <a:bodyPr/>
          <a:lstStyle/>
          <a:p>
            <a:fld id="{35360F6C-F18C-1542-AACC-6C38A26CD2F6}" type="slidenum">
              <a:rPr lang="en-US" smtClean="0"/>
              <a:t>5</a:t>
            </a:fld>
            <a:endParaRPr lang="en-US"/>
          </a:p>
        </p:txBody>
      </p:sp>
    </p:spTree>
    <p:extLst>
      <p:ext uri="{BB962C8B-B14F-4D97-AF65-F5344CB8AC3E}">
        <p14:creationId xmlns:p14="http://schemas.microsoft.com/office/powerpoint/2010/main" val="7764854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Write this on the board!!!!</a:t>
            </a:r>
          </a:p>
        </p:txBody>
      </p:sp>
      <p:sp>
        <p:nvSpPr>
          <p:cNvPr id="4" name="Slide Number Placeholder 3"/>
          <p:cNvSpPr>
            <a:spLocks noGrp="1"/>
          </p:cNvSpPr>
          <p:nvPr>
            <p:ph type="sldNum" sz="quarter" idx="5"/>
          </p:nvPr>
        </p:nvSpPr>
        <p:spPr/>
        <p:txBody>
          <a:bodyPr/>
          <a:lstStyle/>
          <a:p>
            <a:fld id="{9681DE1C-BAE5-ED48-A653-0F025002334B}" type="slidenum">
              <a:rPr lang="en-US" smtClean="0"/>
              <a:t>9</a:t>
            </a:fld>
            <a:endParaRPr lang="en-US"/>
          </a:p>
        </p:txBody>
      </p:sp>
    </p:spTree>
    <p:extLst>
      <p:ext uri="{BB962C8B-B14F-4D97-AF65-F5344CB8AC3E}">
        <p14:creationId xmlns:p14="http://schemas.microsoft.com/office/powerpoint/2010/main" val="42266212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360F6C-F18C-1542-AACC-6C38A26CD2F6}" type="slidenum">
              <a:rPr lang="en-US" smtClean="0"/>
              <a:t>11</a:t>
            </a:fld>
            <a:endParaRPr lang="en-US"/>
          </a:p>
        </p:txBody>
      </p:sp>
    </p:spTree>
    <p:extLst>
      <p:ext uri="{BB962C8B-B14F-4D97-AF65-F5344CB8AC3E}">
        <p14:creationId xmlns:p14="http://schemas.microsoft.com/office/powerpoint/2010/main" val="4314807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360F6C-F18C-1542-AACC-6C38A26CD2F6}" type="slidenum">
              <a:rPr lang="en-US" smtClean="0"/>
              <a:t>12</a:t>
            </a:fld>
            <a:endParaRPr lang="en-US"/>
          </a:p>
        </p:txBody>
      </p:sp>
    </p:spTree>
    <p:extLst>
      <p:ext uri="{BB962C8B-B14F-4D97-AF65-F5344CB8AC3E}">
        <p14:creationId xmlns:p14="http://schemas.microsoft.com/office/powerpoint/2010/main" val="13402088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360F6C-F18C-1542-AACC-6C38A26CD2F6}" type="slidenum">
              <a:rPr lang="en-US" smtClean="0"/>
              <a:t>14</a:t>
            </a:fld>
            <a:endParaRPr lang="en-US"/>
          </a:p>
        </p:txBody>
      </p:sp>
    </p:spTree>
    <p:extLst>
      <p:ext uri="{BB962C8B-B14F-4D97-AF65-F5344CB8AC3E}">
        <p14:creationId xmlns:p14="http://schemas.microsoft.com/office/powerpoint/2010/main" val="27908082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Scan to see which mind state you are in </a:t>
            </a:r>
          </a:p>
          <a:p>
            <a:pPr marL="171450" indent="-171450">
              <a:buFontTx/>
              <a:buChar char="-"/>
            </a:pPr>
            <a:r>
              <a:rPr lang="en-US" dirty="0"/>
              <a:t>Emo mind – check the facts. Ask yourself who what when where, use your 5 senses to ground yourself in the present moment </a:t>
            </a:r>
          </a:p>
          <a:p>
            <a:pPr marL="171450" indent="-171450">
              <a:buFontTx/>
              <a:buChar char="-"/>
            </a:pPr>
            <a:endParaRPr lang="en-US" dirty="0"/>
          </a:p>
          <a:p>
            <a:pPr marL="171450" indent="-171450">
              <a:buFontTx/>
              <a:buChar char="-"/>
            </a:pPr>
            <a:r>
              <a:rPr lang="en-US" dirty="0"/>
              <a:t>Logic mind – get in touch with how you feel – scan your body for emotions, ask yourself how a friend would feel in the situation </a:t>
            </a:r>
          </a:p>
          <a:p>
            <a:pPr marL="0" indent="0">
              <a:buFontTx/>
              <a:buNone/>
            </a:pPr>
            <a:endParaRPr lang="en-US" dirty="0"/>
          </a:p>
          <a:p>
            <a:pPr marL="0" indent="0">
              <a:buFontTx/>
              <a:buNone/>
            </a:pPr>
            <a:r>
              <a:rPr lang="en-US" b="1" dirty="0"/>
              <a:t>Reasonable mind </a:t>
            </a:r>
            <a:r>
              <a:rPr lang="en-US" dirty="0"/>
              <a:t>– cool, rational, task-focused</a:t>
            </a:r>
          </a:p>
          <a:p>
            <a:pPr marL="0" indent="0">
              <a:buFontTx/>
              <a:buNone/>
            </a:pPr>
            <a:r>
              <a:rPr lang="en-US" dirty="0"/>
              <a:t>When in reasonable mind – you’re ruled by facts, reason, logic, and pragmatics. Values and feelings are not important.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Reasonable mind is cold and dismissive of emotions, needs, and desires</a:t>
            </a:r>
          </a:p>
          <a:p>
            <a:pPr marL="0" indent="0">
              <a:buFontTx/>
              <a:buNone/>
            </a:pPr>
            <a:r>
              <a:rPr lang="en-US" u="sng" dirty="0"/>
              <a:t>Tasks: </a:t>
            </a:r>
            <a:r>
              <a:rPr lang="en-US" u="none" dirty="0"/>
              <a:t>creating a budget, following a recipe, figuring out your bus route,</a:t>
            </a:r>
            <a:endParaRPr lang="en-US" u="sng" dirty="0"/>
          </a:p>
          <a:p>
            <a:pPr marL="0" indent="0">
              <a:buFontTx/>
              <a:buNone/>
            </a:pPr>
            <a:r>
              <a:rPr lang="en-US" u="sng" dirty="0"/>
              <a:t>JOBS: </a:t>
            </a:r>
            <a:r>
              <a:rPr lang="en-US" dirty="0"/>
              <a:t>software developer, scientists, surgeons, piolet, engineers, accountant, technical writer </a:t>
            </a:r>
          </a:p>
          <a:p>
            <a:r>
              <a:rPr lang="en-US" u="sng" dirty="0"/>
              <a:t>How to know if you’re stuck in reasonable mind? </a:t>
            </a:r>
          </a:p>
          <a:p>
            <a:pPr marL="171450" indent="-171450">
              <a:buFontTx/>
              <a:buChar char="-"/>
            </a:pPr>
            <a:r>
              <a:rPr lang="en-US" dirty="0"/>
              <a:t>I keep pushing aside my own feelings, thinking they’re not important</a:t>
            </a:r>
          </a:p>
          <a:p>
            <a:pPr marL="171450" indent="-171450">
              <a:buFontTx/>
              <a:buChar char="-"/>
            </a:pPr>
            <a:r>
              <a:rPr lang="en-US" dirty="0"/>
              <a:t>I ignore body complaints such as headaches, backaches, and stomachaches, </a:t>
            </a:r>
          </a:p>
          <a:p>
            <a:pPr marL="171450" indent="-171450">
              <a:buFontTx/>
              <a:buChar char="-"/>
            </a:pPr>
            <a:r>
              <a:rPr lang="en-US" dirty="0"/>
              <a:t>I consistently ignore my intuition </a:t>
            </a:r>
          </a:p>
          <a:p>
            <a:pPr marL="171450" indent="-171450">
              <a:buFontTx/>
              <a:buChar char="-"/>
            </a:pPr>
            <a:r>
              <a:rPr lang="en-US" dirty="0"/>
              <a:t>People I love frequently tell me “I just don’t get it”</a:t>
            </a:r>
          </a:p>
          <a:p>
            <a:pPr marL="171450" indent="-171450">
              <a:buFontTx/>
              <a:buChar char="-"/>
            </a:pPr>
            <a:r>
              <a:rPr lang="en-US" dirty="0"/>
              <a:t>I coolly and rationally keep making the same mistakes over and over, especially in relationships.</a:t>
            </a:r>
          </a:p>
          <a:p>
            <a:pPr marL="171450" indent="-171450">
              <a:buFontTx/>
              <a:buChar char="-"/>
            </a:pPr>
            <a:r>
              <a:rPr lang="en-US" dirty="0"/>
              <a:t>I often feel clueless when someone I care about is really emotional</a:t>
            </a:r>
          </a:p>
          <a:p>
            <a:pPr marL="171450" indent="-171450">
              <a:buFontTx/>
              <a:buChar char="-"/>
            </a:pPr>
            <a:r>
              <a:rPr lang="en-US" dirty="0"/>
              <a:t>It is sometimes hard for me to understand why other people are so worked up about an issue. </a:t>
            </a:r>
          </a:p>
          <a:p>
            <a:pPr marL="171450" indent="-171450">
              <a:buFontTx/>
              <a:buChar char="-"/>
            </a:pPr>
            <a:r>
              <a:rPr lang="en-US" dirty="0"/>
              <a:t>I rarely experience strong emotions of any kind other than frustration.</a:t>
            </a:r>
          </a:p>
          <a:p>
            <a:pPr marL="171450" indent="-171450">
              <a:buFontTx/>
              <a:buChar char="-"/>
            </a:pPr>
            <a:r>
              <a:rPr lang="en-US" dirty="0"/>
              <a:t>I am lacking in experiences of joy and love. And instead I feel flat and dry. </a:t>
            </a:r>
          </a:p>
          <a:p>
            <a:pPr marL="171450" indent="-171450">
              <a:buFontTx/>
              <a:buChar char="-"/>
            </a:pPr>
            <a:r>
              <a:rPr lang="en-US" dirty="0"/>
              <a:t>I am often in a caregiving role for others while ignore my own needs.</a:t>
            </a:r>
          </a:p>
          <a:p>
            <a:pPr marL="0" indent="0">
              <a:buFontTx/>
              <a:buNone/>
            </a:pPr>
            <a:endParaRPr lang="en-US" dirty="0"/>
          </a:p>
          <a:p>
            <a:pPr marL="0" indent="0">
              <a:buFontTx/>
              <a:buNone/>
            </a:pPr>
            <a:r>
              <a:rPr lang="en-US" b="1" dirty="0"/>
              <a:t>Emotion mind </a:t>
            </a:r>
            <a:r>
              <a:rPr lang="en-US" dirty="0"/>
              <a:t>– hot, mood-depended, emo-focused. Crisis mode! Facts &amp; logic aren’t important.</a:t>
            </a:r>
          </a:p>
          <a:p>
            <a:pPr marL="0" indent="0">
              <a:buFontTx/>
              <a:buNone/>
            </a:pPr>
            <a:r>
              <a:rPr lang="en-US" dirty="0"/>
              <a:t>When in emo mind – you’re ruled by your moods, feelings, and urges to do or say things. Facts, reason and logic are not important. Emotion is driving you, is in control. </a:t>
            </a:r>
          </a:p>
          <a:p>
            <a:pPr marL="0" indent="0">
              <a:buFontTx/>
              <a:buNone/>
            </a:pPr>
            <a:r>
              <a:rPr lang="en-US" u="sng" dirty="0"/>
              <a:t>Tasks: </a:t>
            </a:r>
            <a:r>
              <a:rPr lang="en-US" u="none" dirty="0"/>
              <a:t>comforting a friend when they’re going through something rough, attending weddings or funeral, speaking up when someone is being harassed in public, falling in love!</a:t>
            </a:r>
          </a:p>
          <a:p>
            <a:pPr marL="0" indent="0">
              <a:buFontTx/>
              <a:buNone/>
            </a:pPr>
            <a:r>
              <a:rPr lang="en-US" u="none" dirty="0"/>
              <a:t>Examples: use substances, binge watch a TV show, </a:t>
            </a:r>
            <a:endParaRPr lang="en-US" u="sng" dirty="0"/>
          </a:p>
          <a:p>
            <a:pPr marL="0" indent="0">
              <a:buFontTx/>
              <a:buNone/>
            </a:pPr>
            <a:r>
              <a:rPr lang="en-US" u="sng" dirty="0"/>
              <a:t>JOBS: </a:t>
            </a:r>
            <a:r>
              <a:rPr lang="en-US" dirty="0"/>
              <a:t>artists, novelist, teacher?, anything creative, event planner, interviewer, therapist? </a:t>
            </a:r>
          </a:p>
          <a:p>
            <a:r>
              <a:rPr lang="en-US" u="sng" dirty="0"/>
              <a:t>How to recognize emotion mind? </a:t>
            </a:r>
          </a:p>
          <a:p>
            <a:pPr marL="171450" indent="-171450">
              <a:buFontTx/>
              <a:buChar char="-"/>
            </a:pPr>
            <a:r>
              <a:rPr lang="en-US" dirty="0"/>
              <a:t>I know the emotion I feel. </a:t>
            </a:r>
          </a:p>
          <a:p>
            <a:pPr marL="171450" indent="-171450">
              <a:buFontTx/>
              <a:buChar char="-"/>
            </a:pPr>
            <a:r>
              <a:rPr lang="en-US" dirty="0"/>
              <a:t>I cant take my mind off what I want to do </a:t>
            </a:r>
          </a:p>
          <a:p>
            <a:pPr marL="171450" indent="-171450">
              <a:buFontTx/>
              <a:buChar char="-"/>
            </a:pPr>
            <a:r>
              <a:rPr lang="en-US" dirty="0"/>
              <a:t>The outcome I am seeking feels very urgent</a:t>
            </a:r>
          </a:p>
          <a:p>
            <a:pPr marL="171450" indent="-171450">
              <a:buFontTx/>
              <a:buChar char="-"/>
            </a:pPr>
            <a:r>
              <a:rPr lang="en-US" dirty="0"/>
              <a:t>My body is full of strong sensations</a:t>
            </a:r>
          </a:p>
          <a:p>
            <a:pPr marL="171450" indent="-171450">
              <a:buFontTx/>
              <a:buChar char="-"/>
            </a:pPr>
            <a:r>
              <a:rPr lang="en-US" dirty="0"/>
              <a:t>It is hard to consider alternative behavior </a:t>
            </a:r>
          </a:p>
          <a:p>
            <a:pPr marL="171450" indent="-171450">
              <a:buFontTx/>
              <a:buChar char="-"/>
            </a:pPr>
            <a:r>
              <a:rPr lang="en-US" dirty="0"/>
              <a:t>Some facts seem more relevant than others</a:t>
            </a:r>
          </a:p>
          <a:p>
            <a:pPr marL="171450" indent="-171450">
              <a:buFontTx/>
              <a:buChar char="-"/>
            </a:pPr>
            <a:r>
              <a:rPr lang="en-US" dirty="0"/>
              <a:t>I am thinking of immediate rewards only</a:t>
            </a:r>
          </a:p>
          <a:p>
            <a:pPr marL="171450" indent="-171450">
              <a:buFontTx/>
              <a:buChar char="-"/>
            </a:pPr>
            <a:r>
              <a:rPr lang="en-US" dirty="0"/>
              <a:t>I don’t want to talk it over with anyone who might disagree </a:t>
            </a:r>
          </a:p>
          <a:p>
            <a:pPr marL="171450" indent="-171450">
              <a:buFontTx/>
              <a:buChar char="-"/>
            </a:pPr>
            <a:r>
              <a:rPr lang="en-US" dirty="0"/>
              <a:t>My body temp is up</a:t>
            </a:r>
          </a:p>
          <a:p>
            <a:pPr marL="0" indent="0">
              <a:buFontTx/>
              <a:buNone/>
            </a:pPr>
            <a:endParaRPr lang="en-US" dirty="0"/>
          </a:p>
          <a:p>
            <a:pPr marL="0" indent="0">
              <a:buFontTx/>
              <a:buNone/>
            </a:pPr>
            <a:endParaRPr lang="en-US" dirty="0"/>
          </a:p>
          <a:p>
            <a:pPr marL="0" indent="0">
              <a:buFontTx/>
              <a:buNone/>
            </a:pPr>
            <a:endParaRPr lang="en-US" b="1" dirty="0"/>
          </a:p>
          <a:p>
            <a:pPr marL="0" indent="0">
              <a:buFontTx/>
              <a:buNone/>
            </a:pPr>
            <a:r>
              <a:rPr lang="en-US" b="1" dirty="0"/>
              <a:t>Wise mind </a:t>
            </a:r>
            <a:r>
              <a:rPr lang="en-US" dirty="0"/>
              <a:t>– </a:t>
            </a:r>
          </a:p>
          <a:p>
            <a:pPr marL="0" indent="0">
              <a:buFontTx/>
              <a:buNone/>
            </a:pPr>
            <a:r>
              <a:rPr lang="en-US" dirty="0"/>
              <a:t>When emotion and reason merge, it leads to our intuition, inner wisdom, a feeling of knowing what’s right and effective—gut feeling. It brings us a sense of greater presence, openness, peace and clarity.</a:t>
            </a:r>
          </a:p>
          <a:p>
            <a:pPr marL="0" indent="0">
              <a:buFontTx/>
              <a:buNone/>
            </a:pPr>
            <a:r>
              <a:rPr lang="en-US" dirty="0"/>
              <a:t> </a:t>
            </a:r>
            <a:r>
              <a:rPr lang="en-US" u="sng" dirty="0"/>
              <a:t>example</a:t>
            </a:r>
            <a:r>
              <a:rPr lang="en-US" dirty="0"/>
              <a:t>- take time out in the middle of an argument, finding time to do mindfulness exercise during stressful time, </a:t>
            </a:r>
          </a:p>
          <a:p>
            <a:pPr marL="0" indent="0">
              <a:buFontTx/>
              <a:buNone/>
            </a:pPr>
            <a:r>
              <a:rPr lang="en-US" dirty="0"/>
              <a:t>	</a:t>
            </a:r>
          </a:p>
        </p:txBody>
      </p:sp>
      <p:sp>
        <p:nvSpPr>
          <p:cNvPr id="4" name="Slide Number Placeholder 3"/>
          <p:cNvSpPr>
            <a:spLocks noGrp="1"/>
          </p:cNvSpPr>
          <p:nvPr>
            <p:ph type="sldNum" sz="quarter" idx="5"/>
          </p:nvPr>
        </p:nvSpPr>
        <p:spPr/>
        <p:txBody>
          <a:bodyPr/>
          <a:lstStyle/>
          <a:p>
            <a:fld id="{9681DE1C-BAE5-ED48-A653-0F025002334B}" type="slidenum">
              <a:rPr lang="en-US" smtClean="0"/>
              <a:t>15</a:t>
            </a:fld>
            <a:endParaRPr lang="en-US"/>
          </a:p>
        </p:txBody>
      </p:sp>
    </p:spTree>
    <p:extLst>
      <p:ext uri="{BB962C8B-B14F-4D97-AF65-F5344CB8AC3E}">
        <p14:creationId xmlns:p14="http://schemas.microsoft.com/office/powerpoint/2010/main" val="26549803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ED81D-76AC-F74C-8F17-9471462339D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454324-2A0D-7345-9BFC-29899590BC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1CD948-1679-C34E-9612-944A51EF549F}"/>
              </a:ext>
            </a:extLst>
          </p:cNvPr>
          <p:cNvSpPr>
            <a:spLocks noGrp="1"/>
          </p:cNvSpPr>
          <p:nvPr>
            <p:ph type="dt" sz="half" idx="10"/>
          </p:nvPr>
        </p:nvSpPr>
        <p:spPr/>
        <p:txBody>
          <a:bodyPr/>
          <a:lstStyle/>
          <a:p>
            <a:fld id="{AAE75FF0-875A-1246-B549-794E59CEF0F9}" type="datetimeFigureOut">
              <a:rPr lang="en-US" smtClean="0"/>
              <a:t>7/22/23</a:t>
            </a:fld>
            <a:endParaRPr lang="en-US"/>
          </a:p>
        </p:txBody>
      </p:sp>
      <p:sp>
        <p:nvSpPr>
          <p:cNvPr id="5" name="Footer Placeholder 4">
            <a:extLst>
              <a:ext uri="{FF2B5EF4-FFF2-40B4-BE49-F238E27FC236}">
                <a16:creationId xmlns:a16="http://schemas.microsoft.com/office/drawing/2014/main" id="{F3249789-04F5-1C47-B768-91C90FAA01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94B6E8-31F6-F240-B232-EA49A143EF3F}"/>
              </a:ext>
            </a:extLst>
          </p:cNvPr>
          <p:cNvSpPr>
            <a:spLocks noGrp="1"/>
          </p:cNvSpPr>
          <p:nvPr>
            <p:ph type="sldNum" sz="quarter" idx="12"/>
          </p:nvPr>
        </p:nvSpPr>
        <p:spPr/>
        <p:txBody>
          <a:bodyPr/>
          <a:lstStyle/>
          <a:p>
            <a:fld id="{290B2031-8705-AA42-B384-F9687FF01112}" type="slidenum">
              <a:rPr lang="en-US" smtClean="0"/>
              <a:t>‹#›</a:t>
            </a:fld>
            <a:endParaRPr lang="en-US"/>
          </a:p>
        </p:txBody>
      </p:sp>
    </p:spTree>
    <p:extLst>
      <p:ext uri="{BB962C8B-B14F-4D97-AF65-F5344CB8AC3E}">
        <p14:creationId xmlns:p14="http://schemas.microsoft.com/office/powerpoint/2010/main" val="97051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D9ADE-0D13-0B4F-B78D-97D0D876E61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BE46FBE-49A4-E044-8805-382FA6AFD51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F4445D-F4AE-FF41-94C4-10913021368A}"/>
              </a:ext>
            </a:extLst>
          </p:cNvPr>
          <p:cNvSpPr>
            <a:spLocks noGrp="1"/>
          </p:cNvSpPr>
          <p:nvPr>
            <p:ph type="dt" sz="half" idx="10"/>
          </p:nvPr>
        </p:nvSpPr>
        <p:spPr/>
        <p:txBody>
          <a:bodyPr/>
          <a:lstStyle/>
          <a:p>
            <a:fld id="{AAE75FF0-875A-1246-B549-794E59CEF0F9}" type="datetimeFigureOut">
              <a:rPr lang="en-US" smtClean="0"/>
              <a:t>7/22/23</a:t>
            </a:fld>
            <a:endParaRPr lang="en-US"/>
          </a:p>
        </p:txBody>
      </p:sp>
      <p:sp>
        <p:nvSpPr>
          <p:cNvPr id="5" name="Footer Placeholder 4">
            <a:extLst>
              <a:ext uri="{FF2B5EF4-FFF2-40B4-BE49-F238E27FC236}">
                <a16:creationId xmlns:a16="http://schemas.microsoft.com/office/drawing/2014/main" id="{ACAB29C2-86D1-8A47-B111-3DAE956968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5DB466-DBF9-9548-A901-767945E24184}"/>
              </a:ext>
            </a:extLst>
          </p:cNvPr>
          <p:cNvSpPr>
            <a:spLocks noGrp="1"/>
          </p:cNvSpPr>
          <p:nvPr>
            <p:ph type="sldNum" sz="quarter" idx="12"/>
          </p:nvPr>
        </p:nvSpPr>
        <p:spPr/>
        <p:txBody>
          <a:bodyPr/>
          <a:lstStyle/>
          <a:p>
            <a:fld id="{290B2031-8705-AA42-B384-F9687FF01112}" type="slidenum">
              <a:rPr lang="en-US" smtClean="0"/>
              <a:t>‹#›</a:t>
            </a:fld>
            <a:endParaRPr lang="en-US"/>
          </a:p>
        </p:txBody>
      </p:sp>
    </p:spTree>
    <p:extLst>
      <p:ext uri="{BB962C8B-B14F-4D97-AF65-F5344CB8AC3E}">
        <p14:creationId xmlns:p14="http://schemas.microsoft.com/office/powerpoint/2010/main" val="1768452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8890E6-22F5-2349-802B-DEDED67BAF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216006-7834-5042-B983-CC9B2966360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CC9C6C-96AA-CD49-A590-7989FE60BADC}"/>
              </a:ext>
            </a:extLst>
          </p:cNvPr>
          <p:cNvSpPr>
            <a:spLocks noGrp="1"/>
          </p:cNvSpPr>
          <p:nvPr>
            <p:ph type="dt" sz="half" idx="10"/>
          </p:nvPr>
        </p:nvSpPr>
        <p:spPr/>
        <p:txBody>
          <a:bodyPr/>
          <a:lstStyle/>
          <a:p>
            <a:fld id="{AAE75FF0-875A-1246-B549-794E59CEF0F9}" type="datetimeFigureOut">
              <a:rPr lang="en-US" smtClean="0"/>
              <a:t>7/22/23</a:t>
            </a:fld>
            <a:endParaRPr lang="en-US"/>
          </a:p>
        </p:txBody>
      </p:sp>
      <p:sp>
        <p:nvSpPr>
          <p:cNvPr id="5" name="Footer Placeholder 4">
            <a:extLst>
              <a:ext uri="{FF2B5EF4-FFF2-40B4-BE49-F238E27FC236}">
                <a16:creationId xmlns:a16="http://schemas.microsoft.com/office/drawing/2014/main" id="{01990EA9-66B7-6745-93CD-8EDB1295A9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37F235-0634-4344-B8B7-4288D14878B6}"/>
              </a:ext>
            </a:extLst>
          </p:cNvPr>
          <p:cNvSpPr>
            <a:spLocks noGrp="1"/>
          </p:cNvSpPr>
          <p:nvPr>
            <p:ph type="sldNum" sz="quarter" idx="12"/>
          </p:nvPr>
        </p:nvSpPr>
        <p:spPr/>
        <p:txBody>
          <a:bodyPr/>
          <a:lstStyle/>
          <a:p>
            <a:fld id="{290B2031-8705-AA42-B384-F9687FF01112}" type="slidenum">
              <a:rPr lang="en-US" smtClean="0"/>
              <a:t>‹#›</a:t>
            </a:fld>
            <a:endParaRPr lang="en-US"/>
          </a:p>
        </p:txBody>
      </p:sp>
    </p:spTree>
    <p:extLst>
      <p:ext uri="{BB962C8B-B14F-4D97-AF65-F5344CB8AC3E}">
        <p14:creationId xmlns:p14="http://schemas.microsoft.com/office/powerpoint/2010/main" val="1395020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TITLE">
    <p:bg>
      <p:bgPr>
        <a:solidFill>
          <a:schemeClr val="bg1">
            <a:alpha val="37000"/>
          </a:schemeClr>
        </a:solidFill>
        <a:effectLst/>
      </p:bgPr>
    </p:bg>
    <p:spTree>
      <p:nvGrpSpPr>
        <p:cNvPr id="1" name=""/>
        <p:cNvGrpSpPr/>
        <p:nvPr/>
      </p:nvGrpSpPr>
      <p:grpSpPr>
        <a:xfrm>
          <a:off x="0" y="0"/>
          <a:ext cx="0" cy="0"/>
          <a:chOff x="0" y="0"/>
          <a:chExt cx="0" cy="0"/>
        </a:xfrm>
      </p:grpSpPr>
      <p:sp>
        <p:nvSpPr>
          <p:cNvPr id="4" name="Rectangle 3"/>
          <p:cNvSpPr/>
          <p:nvPr/>
        </p:nvSpPr>
        <p:spPr>
          <a:xfrm>
            <a:off x="2" y="-2"/>
            <a:ext cx="12191999" cy="45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solidFill>
                <a:schemeClr val="lt1"/>
              </a:solidFill>
              <a:latin typeface="Goudy Oldstyle Std Regular" charset="0"/>
            </a:endParaRPr>
          </a:p>
        </p:txBody>
      </p:sp>
      <p:sp>
        <p:nvSpPr>
          <p:cNvPr id="5" name="Text Placeholder 4"/>
          <p:cNvSpPr>
            <a:spLocks noGrp="1"/>
          </p:cNvSpPr>
          <p:nvPr>
            <p:ph type="body" sz="quarter" idx="10" hasCustomPrompt="1"/>
          </p:nvPr>
        </p:nvSpPr>
        <p:spPr>
          <a:xfrm>
            <a:off x="929857" y="1255212"/>
            <a:ext cx="9718347" cy="2715557"/>
          </a:xfrm>
        </p:spPr>
        <p:txBody>
          <a:bodyPr anchor="b" anchorCtr="0">
            <a:noAutofit/>
          </a:bodyPr>
          <a:lstStyle>
            <a:lvl1pPr marL="0" indent="0">
              <a:lnSpc>
                <a:spcPct val="90000"/>
              </a:lnSpc>
              <a:spcBef>
                <a:spcPts val="0"/>
              </a:spcBef>
              <a:buNone/>
              <a:defRPr sz="6000" baseline="0">
                <a:solidFill>
                  <a:schemeClr val="bg1"/>
                </a:solidFill>
              </a:defRPr>
            </a:lvl1pPr>
          </a:lstStyle>
          <a:p>
            <a:pPr lvl="0"/>
            <a:r>
              <a:rPr lang="en-US" dirty="0"/>
              <a:t>Presentation Title</a:t>
            </a:r>
          </a:p>
          <a:p>
            <a:pPr lvl="0"/>
            <a:r>
              <a:rPr lang="en-US" dirty="0"/>
              <a:t>Goes Here</a:t>
            </a:r>
          </a:p>
        </p:txBody>
      </p:sp>
      <p:pic>
        <p:nvPicPr>
          <p:cNvPr id="7" name="Picture 6" descr="UTHSA_logo_H_Full-Col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24669" y="5179645"/>
            <a:ext cx="4105255" cy="1057347"/>
          </a:xfrm>
          <a:prstGeom prst="rect">
            <a:avLst/>
          </a:prstGeom>
        </p:spPr>
      </p:pic>
    </p:spTree>
    <p:extLst>
      <p:ext uri="{BB962C8B-B14F-4D97-AF65-F5344CB8AC3E}">
        <p14:creationId xmlns:p14="http://schemas.microsoft.com/office/powerpoint/2010/main" val="42622935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85"/>
        <p:cNvGrpSpPr/>
        <p:nvPr/>
      </p:nvGrpSpPr>
      <p:grpSpPr>
        <a:xfrm>
          <a:off x="0" y="0"/>
          <a:ext cx="0" cy="0"/>
          <a:chOff x="0" y="0"/>
          <a:chExt cx="0" cy="0"/>
        </a:xfrm>
      </p:grpSpPr>
      <p:grpSp>
        <p:nvGrpSpPr>
          <p:cNvPr id="286" name="Google Shape;286;p15"/>
          <p:cNvGrpSpPr/>
          <p:nvPr/>
        </p:nvGrpSpPr>
        <p:grpSpPr>
          <a:xfrm>
            <a:off x="100" y="-100"/>
            <a:ext cx="12192003" cy="6858200"/>
            <a:chOff x="75" y="-75"/>
            <a:chExt cx="9144002" cy="5143650"/>
          </a:xfrm>
        </p:grpSpPr>
        <p:grpSp>
          <p:nvGrpSpPr>
            <p:cNvPr id="287" name="Google Shape;287;p15"/>
            <p:cNvGrpSpPr/>
            <p:nvPr/>
          </p:nvGrpSpPr>
          <p:grpSpPr>
            <a:xfrm rot="10800000" flipH="1">
              <a:off x="7043139" y="-75"/>
              <a:ext cx="2100935" cy="2081092"/>
              <a:chOff x="498850" y="3224050"/>
              <a:chExt cx="1482350" cy="1468350"/>
            </a:xfrm>
          </p:grpSpPr>
          <p:sp>
            <p:nvSpPr>
              <p:cNvPr id="288" name="Google Shape;288;p15"/>
              <p:cNvSpPr/>
              <p:nvPr/>
            </p:nvSpPr>
            <p:spPr>
              <a:xfrm>
                <a:off x="1742175" y="3224050"/>
                <a:ext cx="239025" cy="202725"/>
              </a:xfrm>
              <a:custGeom>
                <a:avLst/>
                <a:gdLst/>
                <a:ahLst/>
                <a:cxnLst/>
                <a:rect l="l" t="t" r="r" b="b"/>
                <a:pathLst>
                  <a:path w="9561" h="8109" extrusionOk="0">
                    <a:moveTo>
                      <a:pt x="8192" y="0"/>
                    </a:moveTo>
                    <a:lnTo>
                      <a:pt x="7192" y="988"/>
                    </a:lnTo>
                    <a:cubicBezTo>
                      <a:pt x="7192" y="1334"/>
                      <a:pt x="7192" y="1679"/>
                      <a:pt x="7204" y="2024"/>
                    </a:cubicBezTo>
                    <a:cubicBezTo>
                      <a:pt x="7227" y="3620"/>
                      <a:pt x="7299" y="5215"/>
                      <a:pt x="7346" y="6822"/>
                    </a:cubicBezTo>
                    <a:cubicBezTo>
                      <a:pt x="7358" y="7025"/>
                      <a:pt x="7346" y="7215"/>
                      <a:pt x="7346" y="7477"/>
                    </a:cubicBezTo>
                    <a:cubicBezTo>
                      <a:pt x="7055" y="7487"/>
                      <a:pt x="6767" y="7491"/>
                      <a:pt x="6476" y="7491"/>
                    </a:cubicBezTo>
                    <a:cubicBezTo>
                      <a:pt x="6080" y="7491"/>
                      <a:pt x="5677" y="7484"/>
                      <a:pt x="5251" y="7477"/>
                    </a:cubicBezTo>
                    <a:cubicBezTo>
                      <a:pt x="5310" y="5906"/>
                      <a:pt x="5370" y="4346"/>
                      <a:pt x="5394" y="2786"/>
                    </a:cubicBezTo>
                    <a:lnTo>
                      <a:pt x="5394" y="2786"/>
                    </a:lnTo>
                    <a:lnTo>
                      <a:pt x="4501" y="3691"/>
                    </a:lnTo>
                    <a:cubicBezTo>
                      <a:pt x="4525" y="4715"/>
                      <a:pt x="4560" y="5751"/>
                      <a:pt x="4596" y="6775"/>
                    </a:cubicBezTo>
                    <a:lnTo>
                      <a:pt x="4596" y="7418"/>
                    </a:lnTo>
                    <a:cubicBezTo>
                      <a:pt x="4419" y="7467"/>
                      <a:pt x="3906" y="7496"/>
                      <a:pt x="3414" y="7496"/>
                    </a:cubicBezTo>
                    <a:cubicBezTo>
                      <a:pt x="3078" y="7496"/>
                      <a:pt x="2751" y="7482"/>
                      <a:pt x="2548" y="7453"/>
                    </a:cubicBezTo>
                    <a:cubicBezTo>
                      <a:pt x="2560" y="6834"/>
                      <a:pt x="2572" y="6215"/>
                      <a:pt x="2584" y="5596"/>
                    </a:cubicBezTo>
                    <a:lnTo>
                      <a:pt x="2584" y="5596"/>
                    </a:lnTo>
                    <a:lnTo>
                      <a:pt x="1798" y="6382"/>
                    </a:lnTo>
                    <a:cubicBezTo>
                      <a:pt x="1798" y="6727"/>
                      <a:pt x="1810" y="7084"/>
                      <a:pt x="1810" y="7430"/>
                    </a:cubicBezTo>
                    <a:cubicBezTo>
                      <a:pt x="1504" y="7469"/>
                      <a:pt x="1190" y="7492"/>
                      <a:pt x="882" y="7492"/>
                    </a:cubicBezTo>
                    <a:cubicBezTo>
                      <a:pt x="818" y="7492"/>
                      <a:pt x="754" y="7491"/>
                      <a:pt x="691" y="7489"/>
                    </a:cubicBezTo>
                    <a:lnTo>
                      <a:pt x="0" y="8108"/>
                    </a:lnTo>
                    <a:cubicBezTo>
                      <a:pt x="3215" y="8049"/>
                      <a:pt x="6584" y="7989"/>
                      <a:pt x="9561" y="7941"/>
                    </a:cubicBezTo>
                    <a:lnTo>
                      <a:pt x="9561" y="7465"/>
                    </a:lnTo>
                    <a:lnTo>
                      <a:pt x="8001" y="7465"/>
                    </a:lnTo>
                    <a:cubicBezTo>
                      <a:pt x="8108" y="5239"/>
                      <a:pt x="8168" y="2488"/>
                      <a:pt x="81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15"/>
              <p:cNvSpPr/>
              <p:nvPr/>
            </p:nvSpPr>
            <p:spPr>
              <a:xfrm>
                <a:off x="567625" y="3448775"/>
                <a:ext cx="1413575" cy="1243625"/>
              </a:xfrm>
              <a:custGeom>
                <a:avLst/>
                <a:gdLst/>
                <a:ahLst/>
                <a:cxnLst/>
                <a:rect l="l" t="t" r="r" b="b"/>
                <a:pathLst>
                  <a:path w="56543" h="49745" extrusionOk="0">
                    <a:moveTo>
                      <a:pt x="34838" y="13228"/>
                    </a:moveTo>
                    <a:lnTo>
                      <a:pt x="34838" y="13240"/>
                    </a:lnTo>
                    <a:lnTo>
                      <a:pt x="46137" y="13430"/>
                    </a:lnTo>
                    <a:lnTo>
                      <a:pt x="46137" y="15074"/>
                    </a:lnTo>
                    <a:lnTo>
                      <a:pt x="34850" y="15264"/>
                    </a:lnTo>
                    <a:cubicBezTo>
                      <a:pt x="34778" y="14978"/>
                      <a:pt x="34766" y="13585"/>
                      <a:pt x="34838" y="13228"/>
                    </a:cubicBezTo>
                    <a:close/>
                    <a:moveTo>
                      <a:pt x="34993" y="15978"/>
                    </a:moveTo>
                    <a:lnTo>
                      <a:pt x="46137" y="16181"/>
                    </a:lnTo>
                    <a:lnTo>
                      <a:pt x="46137" y="17812"/>
                    </a:lnTo>
                    <a:lnTo>
                      <a:pt x="34993" y="18002"/>
                    </a:lnTo>
                    <a:lnTo>
                      <a:pt x="34993" y="15978"/>
                    </a:lnTo>
                    <a:close/>
                    <a:moveTo>
                      <a:pt x="34790" y="18693"/>
                    </a:moveTo>
                    <a:cubicBezTo>
                      <a:pt x="36695" y="18753"/>
                      <a:pt x="38588" y="18824"/>
                      <a:pt x="40481" y="18848"/>
                    </a:cubicBezTo>
                    <a:cubicBezTo>
                      <a:pt x="41109" y="18852"/>
                      <a:pt x="41697" y="18853"/>
                      <a:pt x="42286" y="18853"/>
                    </a:cubicBezTo>
                    <a:cubicBezTo>
                      <a:pt x="43465" y="18853"/>
                      <a:pt x="44645" y="18848"/>
                      <a:pt x="46137" y="18848"/>
                    </a:cubicBezTo>
                    <a:lnTo>
                      <a:pt x="46137" y="20538"/>
                    </a:lnTo>
                    <a:lnTo>
                      <a:pt x="34790" y="20753"/>
                    </a:lnTo>
                    <a:cubicBezTo>
                      <a:pt x="34790" y="20443"/>
                      <a:pt x="34790" y="20098"/>
                      <a:pt x="34790" y="19753"/>
                    </a:cubicBezTo>
                    <a:cubicBezTo>
                      <a:pt x="34778" y="19407"/>
                      <a:pt x="34790" y="19086"/>
                      <a:pt x="34790" y="18693"/>
                    </a:cubicBezTo>
                    <a:close/>
                    <a:moveTo>
                      <a:pt x="48649" y="9620"/>
                    </a:moveTo>
                    <a:cubicBezTo>
                      <a:pt x="48649" y="10061"/>
                      <a:pt x="48653" y="10119"/>
                      <a:pt x="48657" y="10119"/>
                    </a:cubicBezTo>
                    <a:cubicBezTo>
                      <a:pt x="48658" y="10119"/>
                      <a:pt x="48659" y="10112"/>
                      <a:pt x="48660" y="10112"/>
                    </a:cubicBezTo>
                    <a:cubicBezTo>
                      <a:pt x="48661" y="10112"/>
                      <a:pt x="48661" y="10118"/>
                      <a:pt x="48661" y="10144"/>
                    </a:cubicBezTo>
                    <a:cubicBezTo>
                      <a:pt x="48673" y="12061"/>
                      <a:pt x="48661" y="14038"/>
                      <a:pt x="48685" y="15943"/>
                    </a:cubicBezTo>
                    <a:cubicBezTo>
                      <a:pt x="48709" y="17467"/>
                      <a:pt x="48780" y="19014"/>
                      <a:pt x="48828" y="20538"/>
                    </a:cubicBezTo>
                    <a:lnTo>
                      <a:pt x="48828" y="21169"/>
                    </a:lnTo>
                    <a:cubicBezTo>
                      <a:pt x="48764" y="21172"/>
                      <a:pt x="48701" y="21173"/>
                      <a:pt x="48638" y="21173"/>
                    </a:cubicBezTo>
                    <a:cubicBezTo>
                      <a:pt x="48003" y="21173"/>
                      <a:pt x="47386" y="21073"/>
                      <a:pt x="46780" y="21062"/>
                    </a:cubicBezTo>
                    <a:cubicBezTo>
                      <a:pt x="46839" y="17264"/>
                      <a:pt x="46899" y="13347"/>
                      <a:pt x="46958" y="9620"/>
                    </a:cubicBezTo>
                    <a:close/>
                    <a:moveTo>
                      <a:pt x="51400" y="9882"/>
                    </a:moveTo>
                    <a:cubicBezTo>
                      <a:pt x="51400" y="10037"/>
                      <a:pt x="51411" y="10168"/>
                      <a:pt x="51411" y="10299"/>
                    </a:cubicBezTo>
                    <a:cubicBezTo>
                      <a:pt x="51411" y="12168"/>
                      <a:pt x="51411" y="14014"/>
                      <a:pt x="51435" y="15871"/>
                    </a:cubicBezTo>
                    <a:cubicBezTo>
                      <a:pt x="51459" y="17419"/>
                      <a:pt x="51530" y="19122"/>
                      <a:pt x="51578" y="20669"/>
                    </a:cubicBezTo>
                    <a:cubicBezTo>
                      <a:pt x="51578" y="20884"/>
                      <a:pt x="51578" y="20765"/>
                      <a:pt x="51578" y="21515"/>
                    </a:cubicBezTo>
                    <a:lnTo>
                      <a:pt x="49530" y="21515"/>
                    </a:lnTo>
                    <a:cubicBezTo>
                      <a:pt x="49590" y="17062"/>
                      <a:pt x="49649" y="13823"/>
                      <a:pt x="49709" y="10025"/>
                    </a:cubicBezTo>
                    <a:cubicBezTo>
                      <a:pt x="49947" y="10025"/>
                      <a:pt x="50221" y="9930"/>
                      <a:pt x="50507" y="9930"/>
                    </a:cubicBezTo>
                    <a:cubicBezTo>
                      <a:pt x="50780" y="9918"/>
                      <a:pt x="51066" y="9882"/>
                      <a:pt x="51400" y="9882"/>
                    </a:cubicBezTo>
                    <a:close/>
                    <a:moveTo>
                      <a:pt x="54305" y="9620"/>
                    </a:moveTo>
                    <a:lnTo>
                      <a:pt x="54305" y="10347"/>
                    </a:lnTo>
                    <a:cubicBezTo>
                      <a:pt x="54305" y="12121"/>
                      <a:pt x="54221" y="13895"/>
                      <a:pt x="54257" y="15669"/>
                    </a:cubicBezTo>
                    <a:cubicBezTo>
                      <a:pt x="54281" y="17288"/>
                      <a:pt x="54317" y="19086"/>
                      <a:pt x="54364" y="20705"/>
                    </a:cubicBezTo>
                    <a:cubicBezTo>
                      <a:pt x="54364" y="20908"/>
                      <a:pt x="54328" y="20765"/>
                      <a:pt x="54328" y="21515"/>
                    </a:cubicBezTo>
                    <a:lnTo>
                      <a:pt x="52221" y="21515"/>
                    </a:lnTo>
                    <a:cubicBezTo>
                      <a:pt x="52388" y="17062"/>
                      <a:pt x="52459" y="13347"/>
                      <a:pt x="52400" y="9620"/>
                    </a:cubicBezTo>
                    <a:close/>
                    <a:moveTo>
                      <a:pt x="34993" y="24396"/>
                    </a:moveTo>
                    <a:lnTo>
                      <a:pt x="34993" y="26468"/>
                    </a:lnTo>
                    <a:cubicBezTo>
                      <a:pt x="32031" y="26345"/>
                      <a:pt x="29084" y="26259"/>
                      <a:pt x="26129" y="26259"/>
                    </a:cubicBezTo>
                    <a:cubicBezTo>
                      <a:pt x="25365" y="26259"/>
                      <a:pt x="24602" y="26265"/>
                      <a:pt x="23837" y="26277"/>
                    </a:cubicBezTo>
                    <a:lnTo>
                      <a:pt x="23837" y="24587"/>
                    </a:lnTo>
                    <a:lnTo>
                      <a:pt x="34993" y="24396"/>
                    </a:lnTo>
                    <a:close/>
                    <a:moveTo>
                      <a:pt x="34993" y="27146"/>
                    </a:moveTo>
                    <a:lnTo>
                      <a:pt x="34993" y="29218"/>
                    </a:lnTo>
                    <a:cubicBezTo>
                      <a:pt x="32038" y="29105"/>
                      <a:pt x="29091" y="29021"/>
                      <a:pt x="25777" y="29021"/>
                    </a:cubicBezTo>
                    <a:cubicBezTo>
                      <a:pt x="24912" y="29021"/>
                      <a:pt x="24021" y="29027"/>
                      <a:pt x="23098" y="29040"/>
                    </a:cubicBezTo>
                    <a:lnTo>
                      <a:pt x="23098" y="27337"/>
                    </a:lnTo>
                    <a:cubicBezTo>
                      <a:pt x="27563" y="27265"/>
                      <a:pt x="31266" y="27206"/>
                      <a:pt x="34993" y="27146"/>
                    </a:cubicBezTo>
                    <a:close/>
                    <a:moveTo>
                      <a:pt x="34993" y="29909"/>
                    </a:moveTo>
                    <a:lnTo>
                      <a:pt x="34993" y="31921"/>
                    </a:lnTo>
                    <a:cubicBezTo>
                      <a:pt x="31266" y="31849"/>
                      <a:pt x="27551" y="31790"/>
                      <a:pt x="23098" y="31730"/>
                    </a:cubicBezTo>
                    <a:lnTo>
                      <a:pt x="23098" y="30099"/>
                    </a:lnTo>
                    <a:cubicBezTo>
                      <a:pt x="27563" y="30028"/>
                      <a:pt x="31266" y="29968"/>
                      <a:pt x="34993" y="29909"/>
                    </a:cubicBezTo>
                    <a:close/>
                    <a:moveTo>
                      <a:pt x="41611" y="21278"/>
                    </a:moveTo>
                    <a:cubicBezTo>
                      <a:pt x="42042" y="21278"/>
                      <a:pt x="42515" y="21299"/>
                      <a:pt x="42756" y="21336"/>
                    </a:cubicBezTo>
                    <a:cubicBezTo>
                      <a:pt x="42684" y="25087"/>
                      <a:pt x="42625" y="28932"/>
                      <a:pt x="42565" y="32647"/>
                    </a:cubicBezTo>
                    <a:lnTo>
                      <a:pt x="40934" y="32647"/>
                    </a:lnTo>
                    <a:cubicBezTo>
                      <a:pt x="40862" y="28944"/>
                      <a:pt x="40803" y="25087"/>
                      <a:pt x="40732" y="21336"/>
                    </a:cubicBezTo>
                    <a:cubicBezTo>
                      <a:pt x="40846" y="21296"/>
                      <a:pt x="41211" y="21278"/>
                      <a:pt x="41611" y="21278"/>
                    </a:cubicBezTo>
                    <a:close/>
                    <a:moveTo>
                      <a:pt x="37255" y="21515"/>
                    </a:moveTo>
                    <a:lnTo>
                      <a:pt x="37064" y="32659"/>
                    </a:lnTo>
                    <a:lnTo>
                      <a:pt x="35374" y="32659"/>
                    </a:lnTo>
                    <a:lnTo>
                      <a:pt x="35374" y="32218"/>
                    </a:lnTo>
                    <a:cubicBezTo>
                      <a:pt x="35350" y="29778"/>
                      <a:pt x="35350" y="27301"/>
                      <a:pt x="35314" y="24872"/>
                    </a:cubicBezTo>
                    <a:cubicBezTo>
                      <a:pt x="35302" y="23848"/>
                      <a:pt x="35231" y="22955"/>
                      <a:pt x="35195" y="21931"/>
                    </a:cubicBezTo>
                    <a:cubicBezTo>
                      <a:pt x="35195" y="21753"/>
                      <a:pt x="35195" y="21515"/>
                      <a:pt x="35195" y="21515"/>
                    </a:cubicBezTo>
                    <a:close/>
                    <a:moveTo>
                      <a:pt x="39278" y="21228"/>
                    </a:moveTo>
                    <a:cubicBezTo>
                      <a:pt x="39542" y="21228"/>
                      <a:pt x="39808" y="21238"/>
                      <a:pt x="40041" y="21265"/>
                    </a:cubicBezTo>
                    <a:cubicBezTo>
                      <a:pt x="40041" y="22503"/>
                      <a:pt x="39934" y="23729"/>
                      <a:pt x="39922" y="24968"/>
                    </a:cubicBezTo>
                    <a:cubicBezTo>
                      <a:pt x="39910" y="26218"/>
                      <a:pt x="39874" y="27551"/>
                      <a:pt x="39862" y="28825"/>
                    </a:cubicBezTo>
                    <a:cubicBezTo>
                      <a:pt x="39850" y="30087"/>
                      <a:pt x="39862" y="31171"/>
                      <a:pt x="39862" y="32659"/>
                    </a:cubicBezTo>
                    <a:lnTo>
                      <a:pt x="38184" y="32659"/>
                    </a:lnTo>
                    <a:cubicBezTo>
                      <a:pt x="38112" y="28944"/>
                      <a:pt x="38053" y="25087"/>
                      <a:pt x="37993" y="21336"/>
                    </a:cubicBezTo>
                    <a:cubicBezTo>
                      <a:pt x="38148" y="21279"/>
                      <a:pt x="38705" y="21228"/>
                      <a:pt x="39278" y="21228"/>
                    </a:cubicBezTo>
                    <a:close/>
                    <a:moveTo>
                      <a:pt x="45494" y="21515"/>
                    </a:moveTo>
                    <a:cubicBezTo>
                      <a:pt x="45434" y="25230"/>
                      <a:pt x="45375" y="28885"/>
                      <a:pt x="45315" y="32683"/>
                    </a:cubicBezTo>
                    <a:cubicBezTo>
                      <a:pt x="45077" y="32683"/>
                      <a:pt x="44803" y="32623"/>
                      <a:pt x="44530" y="32623"/>
                    </a:cubicBezTo>
                    <a:cubicBezTo>
                      <a:pt x="44256" y="32623"/>
                      <a:pt x="43970" y="32588"/>
                      <a:pt x="43660" y="32588"/>
                    </a:cubicBezTo>
                    <a:cubicBezTo>
                      <a:pt x="43649" y="32457"/>
                      <a:pt x="43625" y="32338"/>
                      <a:pt x="43625" y="32230"/>
                    </a:cubicBezTo>
                    <a:cubicBezTo>
                      <a:pt x="43601" y="29575"/>
                      <a:pt x="43589" y="26896"/>
                      <a:pt x="43553" y="24229"/>
                    </a:cubicBezTo>
                    <a:cubicBezTo>
                      <a:pt x="43541" y="23384"/>
                      <a:pt x="43482" y="22682"/>
                      <a:pt x="43446" y="21836"/>
                    </a:cubicBezTo>
                    <a:cubicBezTo>
                      <a:pt x="43434" y="21693"/>
                      <a:pt x="43446" y="21515"/>
                      <a:pt x="43446" y="21515"/>
                    </a:cubicBezTo>
                    <a:close/>
                    <a:moveTo>
                      <a:pt x="34993" y="33135"/>
                    </a:moveTo>
                    <a:cubicBezTo>
                      <a:pt x="37949" y="33268"/>
                      <a:pt x="40905" y="33340"/>
                      <a:pt x="43862" y="33340"/>
                    </a:cubicBezTo>
                    <a:cubicBezTo>
                      <a:pt x="44620" y="33340"/>
                      <a:pt x="45379" y="33335"/>
                      <a:pt x="46137" y="33326"/>
                    </a:cubicBezTo>
                    <a:lnTo>
                      <a:pt x="46137" y="35028"/>
                    </a:lnTo>
                    <a:cubicBezTo>
                      <a:pt x="46042" y="35052"/>
                      <a:pt x="45935" y="35064"/>
                      <a:pt x="45839" y="35064"/>
                    </a:cubicBezTo>
                    <a:cubicBezTo>
                      <a:pt x="43172" y="35088"/>
                      <a:pt x="40505" y="35100"/>
                      <a:pt x="37850" y="35135"/>
                    </a:cubicBezTo>
                    <a:cubicBezTo>
                      <a:pt x="37017" y="35147"/>
                      <a:pt x="36279" y="35207"/>
                      <a:pt x="35445" y="35231"/>
                    </a:cubicBezTo>
                    <a:lnTo>
                      <a:pt x="34993" y="35231"/>
                    </a:lnTo>
                    <a:lnTo>
                      <a:pt x="34993" y="33135"/>
                    </a:lnTo>
                    <a:close/>
                    <a:moveTo>
                      <a:pt x="11954" y="35933"/>
                    </a:moveTo>
                    <a:lnTo>
                      <a:pt x="23098" y="36136"/>
                    </a:lnTo>
                    <a:lnTo>
                      <a:pt x="23098" y="37767"/>
                    </a:lnTo>
                    <a:lnTo>
                      <a:pt x="11954" y="37957"/>
                    </a:lnTo>
                    <a:lnTo>
                      <a:pt x="11954" y="35933"/>
                    </a:lnTo>
                    <a:close/>
                    <a:moveTo>
                      <a:pt x="34993" y="35945"/>
                    </a:moveTo>
                    <a:lnTo>
                      <a:pt x="46137" y="36124"/>
                    </a:lnTo>
                    <a:lnTo>
                      <a:pt x="46137" y="37791"/>
                    </a:lnTo>
                    <a:cubicBezTo>
                      <a:pt x="46018" y="37814"/>
                      <a:pt x="45899" y="37826"/>
                      <a:pt x="45792" y="37826"/>
                    </a:cubicBezTo>
                    <a:cubicBezTo>
                      <a:pt x="43137" y="37850"/>
                      <a:pt x="40493" y="37862"/>
                      <a:pt x="37838" y="37898"/>
                    </a:cubicBezTo>
                    <a:cubicBezTo>
                      <a:pt x="36993" y="37910"/>
                      <a:pt x="36243" y="37969"/>
                      <a:pt x="35398" y="38005"/>
                    </a:cubicBezTo>
                    <a:cubicBezTo>
                      <a:pt x="35342" y="38009"/>
                      <a:pt x="35278" y="38010"/>
                      <a:pt x="35218" y="38010"/>
                    </a:cubicBezTo>
                    <a:cubicBezTo>
                      <a:pt x="35099" y="38010"/>
                      <a:pt x="34993" y="38005"/>
                      <a:pt x="34993" y="38005"/>
                    </a:cubicBezTo>
                    <a:lnTo>
                      <a:pt x="34993" y="35945"/>
                    </a:lnTo>
                    <a:close/>
                    <a:moveTo>
                      <a:pt x="11954" y="38684"/>
                    </a:moveTo>
                    <a:lnTo>
                      <a:pt x="23098" y="38886"/>
                    </a:lnTo>
                    <a:lnTo>
                      <a:pt x="23098" y="40517"/>
                    </a:lnTo>
                    <a:lnTo>
                      <a:pt x="11954" y="40708"/>
                    </a:lnTo>
                    <a:lnTo>
                      <a:pt x="11954" y="38684"/>
                    </a:lnTo>
                    <a:close/>
                    <a:moveTo>
                      <a:pt x="34993" y="38695"/>
                    </a:moveTo>
                    <a:lnTo>
                      <a:pt x="46137" y="38874"/>
                    </a:lnTo>
                    <a:lnTo>
                      <a:pt x="46137" y="40541"/>
                    </a:lnTo>
                    <a:cubicBezTo>
                      <a:pt x="46018" y="40553"/>
                      <a:pt x="45899" y="40565"/>
                      <a:pt x="45792" y="40565"/>
                    </a:cubicBezTo>
                    <a:cubicBezTo>
                      <a:pt x="43196" y="40589"/>
                      <a:pt x="40601" y="40600"/>
                      <a:pt x="38005" y="40636"/>
                    </a:cubicBezTo>
                    <a:cubicBezTo>
                      <a:pt x="37112" y="40648"/>
                      <a:pt x="36314" y="40708"/>
                      <a:pt x="35433" y="40743"/>
                    </a:cubicBezTo>
                    <a:cubicBezTo>
                      <a:pt x="35374" y="40747"/>
                      <a:pt x="35305" y="40749"/>
                      <a:pt x="35240" y="40749"/>
                    </a:cubicBezTo>
                    <a:cubicBezTo>
                      <a:pt x="35109" y="40749"/>
                      <a:pt x="34993" y="40743"/>
                      <a:pt x="34993" y="40743"/>
                    </a:cubicBezTo>
                    <a:lnTo>
                      <a:pt x="34993" y="38695"/>
                    </a:lnTo>
                    <a:close/>
                    <a:moveTo>
                      <a:pt x="11942" y="41434"/>
                    </a:moveTo>
                    <a:lnTo>
                      <a:pt x="23098" y="41636"/>
                    </a:lnTo>
                    <a:lnTo>
                      <a:pt x="23098" y="43279"/>
                    </a:lnTo>
                    <a:cubicBezTo>
                      <a:pt x="23098" y="43291"/>
                      <a:pt x="23063" y="43315"/>
                      <a:pt x="22955" y="43315"/>
                    </a:cubicBezTo>
                    <a:cubicBezTo>
                      <a:pt x="20503" y="43339"/>
                      <a:pt x="18133" y="43351"/>
                      <a:pt x="15693" y="43387"/>
                    </a:cubicBezTo>
                    <a:cubicBezTo>
                      <a:pt x="14645" y="43398"/>
                      <a:pt x="13561" y="43458"/>
                      <a:pt x="12514" y="43494"/>
                    </a:cubicBezTo>
                    <a:lnTo>
                      <a:pt x="11942" y="43494"/>
                    </a:lnTo>
                    <a:lnTo>
                      <a:pt x="11942" y="41434"/>
                    </a:lnTo>
                    <a:close/>
                    <a:moveTo>
                      <a:pt x="34790" y="41410"/>
                    </a:moveTo>
                    <a:cubicBezTo>
                      <a:pt x="36064" y="41410"/>
                      <a:pt x="37314" y="41505"/>
                      <a:pt x="38565" y="41517"/>
                    </a:cubicBezTo>
                    <a:cubicBezTo>
                      <a:pt x="39827" y="41529"/>
                      <a:pt x="41077" y="41565"/>
                      <a:pt x="42327" y="41577"/>
                    </a:cubicBezTo>
                    <a:cubicBezTo>
                      <a:pt x="42744" y="41581"/>
                      <a:pt x="43141" y="41582"/>
                      <a:pt x="43540" y="41582"/>
                    </a:cubicBezTo>
                    <a:cubicBezTo>
                      <a:pt x="44338" y="41582"/>
                      <a:pt x="45145" y="41577"/>
                      <a:pt x="46137" y="41577"/>
                    </a:cubicBezTo>
                    <a:lnTo>
                      <a:pt x="46137" y="43291"/>
                    </a:lnTo>
                    <a:cubicBezTo>
                      <a:pt x="46030" y="43315"/>
                      <a:pt x="45935" y="43327"/>
                      <a:pt x="45827" y="43327"/>
                    </a:cubicBezTo>
                    <a:cubicBezTo>
                      <a:pt x="43387" y="43339"/>
                      <a:pt x="40934" y="43351"/>
                      <a:pt x="38481" y="43387"/>
                    </a:cubicBezTo>
                    <a:cubicBezTo>
                      <a:pt x="37445" y="43398"/>
                      <a:pt x="36386" y="43470"/>
                      <a:pt x="35338" y="43506"/>
                    </a:cubicBezTo>
                    <a:lnTo>
                      <a:pt x="34802" y="43506"/>
                    </a:lnTo>
                    <a:cubicBezTo>
                      <a:pt x="34766" y="43160"/>
                      <a:pt x="34790" y="42815"/>
                      <a:pt x="34790" y="42470"/>
                    </a:cubicBezTo>
                    <a:cubicBezTo>
                      <a:pt x="34778" y="42113"/>
                      <a:pt x="34790" y="41791"/>
                      <a:pt x="34790" y="41410"/>
                    </a:cubicBezTo>
                    <a:close/>
                    <a:moveTo>
                      <a:pt x="54150" y="32659"/>
                    </a:moveTo>
                    <a:cubicBezTo>
                      <a:pt x="54150" y="32659"/>
                      <a:pt x="54162" y="32933"/>
                      <a:pt x="54162" y="33088"/>
                    </a:cubicBezTo>
                    <a:cubicBezTo>
                      <a:pt x="54162" y="34885"/>
                      <a:pt x="54150" y="36659"/>
                      <a:pt x="54186" y="38469"/>
                    </a:cubicBezTo>
                    <a:cubicBezTo>
                      <a:pt x="54209" y="40065"/>
                      <a:pt x="54281" y="41612"/>
                      <a:pt x="54328" y="43208"/>
                    </a:cubicBezTo>
                    <a:lnTo>
                      <a:pt x="54328" y="43803"/>
                    </a:lnTo>
                    <a:lnTo>
                      <a:pt x="52221" y="43803"/>
                    </a:lnTo>
                    <a:cubicBezTo>
                      <a:pt x="52388" y="40088"/>
                      <a:pt x="52459" y="36374"/>
                      <a:pt x="52400" y="32659"/>
                    </a:cubicBezTo>
                    <a:close/>
                    <a:moveTo>
                      <a:pt x="25039" y="32528"/>
                    </a:moveTo>
                    <a:cubicBezTo>
                      <a:pt x="25325" y="32528"/>
                      <a:pt x="25611" y="32540"/>
                      <a:pt x="25932" y="32540"/>
                    </a:cubicBezTo>
                    <a:cubicBezTo>
                      <a:pt x="25932" y="32707"/>
                      <a:pt x="25956" y="32849"/>
                      <a:pt x="25956" y="32992"/>
                    </a:cubicBezTo>
                    <a:cubicBezTo>
                      <a:pt x="25956" y="34897"/>
                      <a:pt x="25956" y="36814"/>
                      <a:pt x="25980" y="38731"/>
                    </a:cubicBezTo>
                    <a:cubicBezTo>
                      <a:pt x="26003" y="40243"/>
                      <a:pt x="26075" y="41732"/>
                      <a:pt x="26123" y="43244"/>
                    </a:cubicBezTo>
                    <a:lnTo>
                      <a:pt x="26123" y="43803"/>
                    </a:lnTo>
                    <a:lnTo>
                      <a:pt x="24075" y="43815"/>
                    </a:lnTo>
                    <a:cubicBezTo>
                      <a:pt x="24134" y="40100"/>
                      <a:pt x="24194" y="36338"/>
                      <a:pt x="24253" y="32528"/>
                    </a:cubicBezTo>
                    <a:cubicBezTo>
                      <a:pt x="24412" y="32528"/>
                      <a:pt x="24587" y="32533"/>
                      <a:pt x="24767" y="32533"/>
                    </a:cubicBezTo>
                    <a:cubicBezTo>
                      <a:pt x="24857" y="32533"/>
                      <a:pt x="24948" y="32532"/>
                      <a:pt x="25039" y="32528"/>
                    </a:cubicBezTo>
                    <a:close/>
                    <a:moveTo>
                      <a:pt x="27789" y="32528"/>
                    </a:moveTo>
                    <a:cubicBezTo>
                      <a:pt x="28075" y="32528"/>
                      <a:pt x="28361" y="32540"/>
                      <a:pt x="28682" y="32540"/>
                    </a:cubicBezTo>
                    <a:cubicBezTo>
                      <a:pt x="28682" y="32707"/>
                      <a:pt x="28706" y="32849"/>
                      <a:pt x="28706" y="32992"/>
                    </a:cubicBezTo>
                    <a:cubicBezTo>
                      <a:pt x="28706" y="34850"/>
                      <a:pt x="28706" y="36707"/>
                      <a:pt x="28730" y="38564"/>
                    </a:cubicBezTo>
                    <a:cubicBezTo>
                      <a:pt x="28754" y="40112"/>
                      <a:pt x="28825" y="41624"/>
                      <a:pt x="28873" y="43172"/>
                    </a:cubicBezTo>
                    <a:lnTo>
                      <a:pt x="28873" y="43803"/>
                    </a:lnTo>
                    <a:lnTo>
                      <a:pt x="26825" y="43815"/>
                    </a:lnTo>
                    <a:cubicBezTo>
                      <a:pt x="26885" y="40088"/>
                      <a:pt x="26944" y="36338"/>
                      <a:pt x="27004" y="32528"/>
                    </a:cubicBezTo>
                    <a:cubicBezTo>
                      <a:pt x="27162" y="32528"/>
                      <a:pt x="27337" y="32533"/>
                      <a:pt x="27517" y="32533"/>
                    </a:cubicBezTo>
                    <a:cubicBezTo>
                      <a:pt x="27607" y="32533"/>
                      <a:pt x="27698" y="32532"/>
                      <a:pt x="27789" y="32528"/>
                    </a:cubicBezTo>
                    <a:close/>
                    <a:moveTo>
                      <a:pt x="31266" y="32671"/>
                    </a:moveTo>
                    <a:lnTo>
                      <a:pt x="31266" y="33052"/>
                    </a:lnTo>
                    <a:cubicBezTo>
                      <a:pt x="31266" y="34826"/>
                      <a:pt x="31349" y="36600"/>
                      <a:pt x="31385" y="38374"/>
                    </a:cubicBezTo>
                    <a:cubicBezTo>
                      <a:pt x="31409" y="40005"/>
                      <a:pt x="31528" y="41589"/>
                      <a:pt x="31576" y="43220"/>
                    </a:cubicBezTo>
                    <a:cubicBezTo>
                      <a:pt x="31576" y="43422"/>
                      <a:pt x="31623" y="43815"/>
                      <a:pt x="31623" y="43815"/>
                    </a:cubicBezTo>
                    <a:lnTo>
                      <a:pt x="29528" y="43815"/>
                    </a:lnTo>
                    <a:cubicBezTo>
                      <a:pt x="29682" y="40092"/>
                      <a:pt x="29766" y="36382"/>
                      <a:pt x="29707" y="32671"/>
                    </a:cubicBezTo>
                    <a:close/>
                    <a:moveTo>
                      <a:pt x="34183" y="32540"/>
                    </a:moveTo>
                    <a:cubicBezTo>
                      <a:pt x="34183" y="32695"/>
                      <a:pt x="34207" y="32838"/>
                      <a:pt x="34207" y="32992"/>
                    </a:cubicBezTo>
                    <a:cubicBezTo>
                      <a:pt x="34207" y="34207"/>
                      <a:pt x="34183" y="35409"/>
                      <a:pt x="34207" y="36624"/>
                    </a:cubicBezTo>
                    <a:cubicBezTo>
                      <a:pt x="34219" y="38374"/>
                      <a:pt x="34266" y="40124"/>
                      <a:pt x="34302" y="41863"/>
                    </a:cubicBezTo>
                    <a:cubicBezTo>
                      <a:pt x="34314" y="42434"/>
                      <a:pt x="34350" y="42958"/>
                      <a:pt x="34374" y="43529"/>
                    </a:cubicBezTo>
                    <a:cubicBezTo>
                      <a:pt x="34374" y="43625"/>
                      <a:pt x="34374" y="43720"/>
                      <a:pt x="34350" y="43827"/>
                    </a:cubicBezTo>
                    <a:lnTo>
                      <a:pt x="32266" y="43827"/>
                    </a:lnTo>
                    <a:cubicBezTo>
                      <a:pt x="32433" y="40092"/>
                      <a:pt x="32516" y="36334"/>
                      <a:pt x="32457" y="32540"/>
                    </a:cubicBezTo>
                    <a:close/>
                    <a:moveTo>
                      <a:pt x="48649" y="32659"/>
                    </a:moveTo>
                    <a:cubicBezTo>
                      <a:pt x="48661" y="32778"/>
                      <a:pt x="48661" y="32897"/>
                      <a:pt x="48661" y="33016"/>
                    </a:cubicBezTo>
                    <a:cubicBezTo>
                      <a:pt x="48673" y="34945"/>
                      <a:pt x="48661" y="36850"/>
                      <a:pt x="48685" y="38779"/>
                    </a:cubicBezTo>
                    <a:cubicBezTo>
                      <a:pt x="48709" y="40279"/>
                      <a:pt x="48780" y="41779"/>
                      <a:pt x="48828" y="43279"/>
                    </a:cubicBezTo>
                    <a:lnTo>
                      <a:pt x="48828" y="43898"/>
                    </a:lnTo>
                    <a:cubicBezTo>
                      <a:pt x="48221" y="43919"/>
                      <a:pt x="47633" y="43948"/>
                      <a:pt x="47054" y="43948"/>
                    </a:cubicBezTo>
                    <a:cubicBezTo>
                      <a:pt x="46962" y="43948"/>
                      <a:pt x="46871" y="43948"/>
                      <a:pt x="46780" y="43946"/>
                    </a:cubicBezTo>
                    <a:cubicBezTo>
                      <a:pt x="46839" y="40148"/>
                      <a:pt x="46899" y="36374"/>
                      <a:pt x="46958" y="32659"/>
                    </a:cubicBezTo>
                    <a:close/>
                    <a:moveTo>
                      <a:pt x="51364" y="32659"/>
                    </a:moveTo>
                    <a:cubicBezTo>
                      <a:pt x="51423" y="36386"/>
                      <a:pt x="51483" y="40136"/>
                      <a:pt x="51542" y="43887"/>
                    </a:cubicBezTo>
                    <a:cubicBezTo>
                      <a:pt x="51370" y="43939"/>
                      <a:pt x="50794" y="43972"/>
                      <a:pt x="50280" y="43972"/>
                    </a:cubicBezTo>
                    <a:cubicBezTo>
                      <a:pt x="49976" y="43972"/>
                      <a:pt x="49694" y="43961"/>
                      <a:pt x="49530" y="43934"/>
                    </a:cubicBezTo>
                    <a:cubicBezTo>
                      <a:pt x="49590" y="40172"/>
                      <a:pt x="49649" y="36374"/>
                      <a:pt x="49709" y="32659"/>
                    </a:cubicBezTo>
                    <a:close/>
                    <a:moveTo>
                      <a:pt x="34993" y="44351"/>
                    </a:moveTo>
                    <a:lnTo>
                      <a:pt x="34993" y="44363"/>
                    </a:lnTo>
                    <a:lnTo>
                      <a:pt x="34993" y="46423"/>
                    </a:lnTo>
                    <a:cubicBezTo>
                      <a:pt x="32129" y="46304"/>
                      <a:pt x="29272" y="46220"/>
                      <a:pt x="26082" y="46220"/>
                    </a:cubicBezTo>
                    <a:cubicBezTo>
                      <a:pt x="25121" y="46220"/>
                      <a:pt x="24129" y="46227"/>
                      <a:pt x="23098" y="46244"/>
                    </a:cubicBezTo>
                    <a:lnTo>
                      <a:pt x="23098" y="44541"/>
                    </a:lnTo>
                    <a:cubicBezTo>
                      <a:pt x="27563" y="44482"/>
                      <a:pt x="31278" y="44410"/>
                      <a:pt x="34993" y="44351"/>
                    </a:cubicBezTo>
                    <a:close/>
                    <a:moveTo>
                      <a:pt x="11954" y="47101"/>
                    </a:moveTo>
                    <a:lnTo>
                      <a:pt x="11954" y="49173"/>
                    </a:lnTo>
                    <a:cubicBezTo>
                      <a:pt x="9002" y="49050"/>
                      <a:pt x="6035" y="48965"/>
                      <a:pt x="3040" y="48965"/>
                    </a:cubicBezTo>
                    <a:cubicBezTo>
                      <a:pt x="2267" y="48965"/>
                      <a:pt x="1492" y="48970"/>
                      <a:pt x="715" y="48982"/>
                    </a:cubicBezTo>
                    <a:cubicBezTo>
                      <a:pt x="703" y="48899"/>
                      <a:pt x="703" y="48804"/>
                      <a:pt x="715" y="48709"/>
                    </a:cubicBezTo>
                    <a:cubicBezTo>
                      <a:pt x="715" y="48244"/>
                      <a:pt x="679" y="47768"/>
                      <a:pt x="679" y="47292"/>
                    </a:cubicBezTo>
                    <a:lnTo>
                      <a:pt x="11954" y="47101"/>
                    </a:lnTo>
                    <a:close/>
                    <a:moveTo>
                      <a:pt x="34993" y="47101"/>
                    </a:moveTo>
                    <a:lnTo>
                      <a:pt x="34993" y="49173"/>
                    </a:lnTo>
                    <a:cubicBezTo>
                      <a:pt x="32083" y="49061"/>
                      <a:pt x="29064" y="48972"/>
                      <a:pt x="26079" y="48972"/>
                    </a:cubicBezTo>
                    <a:cubicBezTo>
                      <a:pt x="25240" y="48972"/>
                      <a:pt x="24405" y="48979"/>
                      <a:pt x="23575" y="48994"/>
                    </a:cubicBezTo>
                    <a:cubicBezTo>
                      <a:pt x="23575" y="48840"/>
                      <a:pt x="23503" y="48732"/>
                      <a:pt x="23503" y="48625"/>
                    </a:cubicBezTo>
                    <a:cubicBezTo>
                      <a:pt x="23503" y="48185"/>
                      <a:pt x="23587" y="47744"/>
                      <a:pt x="23587" y="47292"/>
                    </a:cubicBezTo>
                    <a:cubicBezTo>
                      <a:pt x="27373" y="47232"/>
                      <a:pt x="31266" y="47173"/>
                      <a:pt x="34993" y="47101"/>
                    </a:cubicBezTo>
                    <a:close/>
                    <a:moveTo>
                      <a:pt x="46137" y="0"/>
                    </a:moveTo>
                    <a:lnTo>
                      <a:pt x="45446" y="607"/>
                    </a:lnTo>
                    <a:cubicBezTo>
                      <a:pt x="45399" y="3644"/>
                      <a:pt x="45375" y="6656"/>
                      <a:pt x="45315" y="9632"/>
                    </a:cubicBezTo>
                    <a:lnTo>
                      <a:pt x="43660" y="9632"/>
                    </a:lnTo>
                    <a:cubicBezTo>
                      <a:pt x="43637" y="9561"/>
                      <a:pt x="43625" y="9489"/>
                      <a:pt x="43637" y="9418"/>
                    </a:cubicBezTo>
                    <a:cubicBezTo>
                      <a:pt x="43613" y="7120"/>
                      <a:pt x="43589" y="4858"/>
                      <a:pt x="43565" y="2548"/>
                    </a:cubicBezTo>
                    <a:lnTo>
                      <a:pt x="42672" y="3382"/>
                    </a:lnTo>
                    <a:cubicBezTo>
                      <a:pt x="42637" y="5477"/>
                      <a:pt x="42601" y="7394"/>
                      <a:pt x="42577" y="9632"/>
                    </a:cubicBezTo>
                    <a:lnTo>
                      <a:pt x="40934" y="9632"/>
                    </a:lnTo>
                    <a:cubicBezTo>
                      <a:pt x="40910" y="8144"/>
                      <a:pt x="40886" y="6727"/>
                      <a:pt x="40862" y="5227"/>
                    </a:cubicBezTo>
                    <a:lnTo>
                      <a:pt x="39874" y="6251"/>
                    </a:lnTo>
                    <a:cubicBezTo>
                      <a:pt x="39862" y="7430"/>
                      <a:pt x="39839" y="8632"/>
                      <a:pt x="39827" y="9823"/>
                    </a:cubicBezTo>
                    <a:cubicBezTo>
                      <a:pt x="39303" y="9835"/>
                      <a:pt x="38743" y="9835"/>
                      <a:pt x="38136" y="9835"/>
                    </a:cubicBezTo>
                    <a:cubicBezTo>
                      <a:pt x="38136" y="9680"/>
                      <a:pt x="38124" y="9537"/>
                      <a:pt x="38124" y="9406"/>
                    </a:cubicBezTo>
                    <a:cubicBezTo>
                      <a:pt x="38124" y="8954"/>
                      <a:pt x="38124" y="8513"/>
                      <a:pt x="38112" y="8061"/>
                    </a:cubicBezTo>
                    <a:lnTo>
                      <a:pt x="37088" y="9001"/>
                    </a:lnTo>
                    <a:lnTo>
                      <a:pt x="37088" y="9632"/>
                    </a:lnTo>
                    <a:lnTo>
                      <a:pt x="36350" y="9632"/>
                    </a:lnTo>
                    <a:lnTo>
                      <a:pt x="35719" y="10382"/>
                    </a:lnTo>
                    <a:cubicBezTo>
                      <a:pt x="38757" y="10507"/>
                      <a:pt x="41614" y="10641"/>
                      <a:pt x="44765" y="10641"/>
                    </a:cubicBezTo>
                    <a:cubicBezTo>
                      <a:pt x="45220" y="10641"/>
                      <a:pt x="45681" y="10638"/>
                      <a:pt x="46149" y="10632"/>
                    </a:cubicBezTo>
                    <a:lnTo>
                      <a:pt x="46149" y="12323"/>
                    </a:lnTo>
                    <a:lnTo>
                      <a:pt x="35005" y="12526"/>
                    </a:lnTo>
                    <a:lnTo>
                      <a:pt x="35005" y="11371"/>
                    </a:lnTo>
                    <a:lnTo>
                      <a:pt x="34278" y="12156"/>
                    </a:lnTo>
                    <a:cubicBezTo>
                      <a:pt x="34326" y="15216"/>
                      <a:pt x="34290" y="17812"/>
                      <a:pt x="34338" y="21515"/>
                    </a:cubicBezTo>
                    <a:lnTo>
                      <a:pt x="32278" y="21515"/>
                    </a:lnTo>
                    <a:cubicBezTo>
                      <a:pt x="32373" y="18538"/>
                      <a:pt x="32445" y="16371"/>
                      <a:pt x="32469" y="13883"/>
                    </a:cubicBezTo>
                    <a:lnTo>
                      <a:pt x="32469" y="13883"/>
                    </a:lnTo>
                    <a:lnTo>
                      <a:pt x="31468" y="14788"/>
                    </a:lnTo>
                    <a:lnTo>
                      <a:pt x="31468" y="15669"/>
                    </a:lnTo>
                    <a:cubicBezTo>
                      <a:pt x="31492" y="17312"/>
                      <a:pt x="31564" y="19098"/>
                      <a:pt x="31623" y="20729"/>
                    </a:cubicBezTo>
                    <a:lnTo>
                      <a:pt x="31623" y="21515"/>
                    </a:lnTo>
                    <a:lnTo>
                      <a:pt x="29528" y="21515"/>
                    </a:lnTo>
                    <a:cubicBezTo>
                      <a:pt x="29587" y="19276"/>
                      <a:pt x="29635" y="18229"/>
                      <a:pt x="29671" y="16669"/>
                    </a:cubicBezTo>
                    <a:lnTo>
                      <a:pt x="29671" y="16669"/>
                    </a:lnTo>
                    <a:lnTo>
                      <a:pt x="28766" y="17479"/>
                    </a:lnTo>
                    <a:cubicBezTo>
                      <a:pt x="28801" y="18526"/>
                      <a:pt x="28837" y="19681"/>
                      <a:pt x="28873" y="20717"/>
                    </a:cubicBezTo>
                    <a:lnTo>
                      <a:pt x="28873" y="21515"/>
                    </a:lnTo>
                    <a:lnTo>
                      <a:pt x="26825" y="21515"/>
                    </a:lnTo>
                    <a:cubicBezTo>
                      <a:pt x="26837" y="20765"/>
                      <a:pt x="26849" y="20098"/>
                      <a:pt x="26861" y="19479"/>
                    </a:cubicBezTo>
                    <a:lnTo>
                      <a:pt x="26861" y="19479"/>
                    </a:lnTo>
                    <a:lnTo>
                      <a:pt x="26111" y="20146"/>
                    </a:lnTo>
                    <a:cubicBezTo>
                      <a:pt x="26111" y="20312"/>
                      <a:pt x="26123" y="20598"/>
                      <a:pt x="26134" y="20753"/>
                    </a:cubicBezTo>
                    <a:lnTo>
                      <a:pt x="26134" y="21515"/>
                    </a:lnTo>
                    <a:lnTo>
                      <a:pt x="25003" y="21515"/>
                    </a:lnTo>
                    <a:lnTo>
                      <a:pt x="24468" y="21991"/>
                    </a:lnTo>
                    <a:cubicBezTo>
                      <a:pt x="27932" y="21931"/>
                      <a:pt x="31278" y="21705"/>
                      <a:pt x="34993" y="21646"/>
                    </a:cubicBezTo>
                    <a:lnTo>
                      <a:pt x="34993" y="23670"/>
                    </a:lnTo>
                    <a:lnTo>
                      <a:pt x="23848" y="23467"/>
                    </a:lnTo>
                    <a:lnTo>
                      <a:pt x="23848" y="22693"/>
                    </a:lnTo>
                    <a:lnTo>
                      <a:pt x="22955" y="23467"/>
                    </a:lnTo>
                    <a:cubicBezTo>
                      <a:pt x="22908" y="26503"/>
                      <a:pt x="22670" y="29682"/>
                      <a:pt x="22622" y="32659"/>
                    </a:cubicBezTo>
                    <a:lnTo>
                      <a:pt x="20979" y="32659"/>
                    </a:lnTo>
                    <a:cubicBezTo>
                      <a:pt x="20943" y="30433"/>
                      <a:pt x="20896" y="27777"/>
                      <a:pt x="20860" y="25384"/>
                    </a:cubicBezTo>
                    <a:lnTo>
                      <a:pt x="19979" y="26301"/>
                    </a:lnTo>
                    <a:cubicBezTo>
                      <a:pt x="19943" y="28408"/>
                      <a:pt x="19907" y="30433"/>
                      <a:pt x="19872" y="32659"/>
                    </a:cubicBezTo>
                    <a:lnTo>
                      <a:pt x="18205" y="32659"/>
                    </a:lnTo>
                    <a:cubicBezTo>
                      <a:pt x="18181" y="32528"/>
                      <a:pt x="18169" y="32385"/>
                      <a:pt x="18169" y="32254"/>
                    </a:cubicBezTo>
                    <a:cubicBezTo>
                      <a:pt x="18157" y="30861"/>
                      <a:pt x="18157" y="29444"/>
                      <a:pt x="18145" y="28063"/>
                    </a:cubicBezTo>
                    <a:lnTo>
                      <a:pt x="17169" y="29087"/>
                    </a:lnTo>
                    <a:cubicBezTo>
                      <a:pt x="17157" y="30254"/>
                      <a:pt x="17133" y="31171"/>
                      <a:pt x="17121" y="32659"/>
                    </a:cubicBezTo>
                    <a:lnTo>
                      <a:pt x="15478" y="32659"/>
                    </a:lnTo>
                    <a:cubicBezTo>
                      <a:pt x="15466" y="31909"/>
                      <a:pt x="15455" y="31385"/>
                      <a:pt x="15443" y="30790"/>
                    </a:cubicBezTo>
                    <a:lnTo>
                      <a:pt x="14419" y="31849"/>
                    </a:lnTo>
                    <a:lnTo>
                      <a:pt x="14419" y="32659"/>
                    </a:lnTo>
                    <a:lnTo>
                      <a:pt x="13633" y="32659"/>
                    </a:lnTo>
                    <a:lnTo>
                      <a:pt x="12811" y="33254"/>
                    </a:lnTo>
                    <a:cubicBezTo>
                      <a:pt x="16288" y="33314"/>
                      <a:pt x="20134" y="33314"/>
                      <a:pt x="23098" y="33373"/>
                    </a:cubicBezTo>
                    <a:lnTo>
                      <a:pt x="23098" y="35005"/>
                    </a:lnTo>
                    <a:lnTo>
                      <a:pt x="11954" y="35207"/>
                    </a:lnTo>
                    <a:lnTo>
                      <a:pt x="11954" y="34064"/>
                    </a:lnTo>
                    <a:lnTo>
                      <a:pt x="11418" y="34635"/>
                    </a:lnTo>
                    <a:cubicBezTo>
                      <a:pt x="11466" y="37707"/>
                      <a:pt x="11585" y="40827"/>
                      <a:pt x="11645" y="43803"/>
                    </a:cubicBezTo>
                    <a:lnTo>
                      <a:pt x="9573" y="43803"/>
                    </a:lnTo>
                    <a:cubicBezTo>
                      <a:pt x="9680" y="41565"/>
                      <a:pt x="9740" y="38862"/>
                      <a:pt x="9763" y="36374"/>
                    </a:cubicBezTo>
                    <a:lnTo>
                      <a:pt x="9763" y="36374"/>
                    </a:lnTo>
                    <a:lnTo>
                      <a:pt x="8763" y="37386"/>
                    </a:lnTo>
                    <a:lnTo>
                      <a:pt x="8763" y="38422"/>
                    </a:lnTo>
                    <a:cubicBezTo>
                      <a:pt x="8787" y="40029"/>
                      <a:pt x="8870" y="41589"/>
                      <a:pt x="8918" y="43184"/>
                    </a:cubicBezTo>
                    <a:lnTo>
                      <a:pt x="8918" y="43803"/>
                    </a:lnTo>
                    <a:lnTo>
                      <a:pt x="6823" y="43803"/>
                    </a:lnTo>
                    <a:cubicBezTo>
                      <a:pt x="6882" y="42315"/>
                      <a:pt x="6930" y="40720"/>
                      <a:pt x="6965" y="39160"/>
                    </a:cubicBezTo>
                    <a:lnTo>
                      <a:pt x="6965" y="39160"/>
                    </a:lnTo>
                    <a:lnTo>
                      <a:pt x="6061" y="40077"/>
                    </a:lnTo>
                    <a:cubicBezTo>
                      <a:pt x="6096" y="41112"/>
                      <a:pt x="6132" y="42124"/>
                      <a:pt x="6168" y="43160"/>
                    </a:cubicBezTo>
                    <a:lnTo>
                      <a:pt x="6168" y="43803"/>
                    </a:lnTo>
                    <a:lnTo>
                      <a:pt x="4120" y="43803"/>
                    </a:lnTo>
                    <a:cubicBezTo>
                      <a:pt x="4132" y="43053"/>
                      <a:pt x="4144" y="42601"/>
                      <a:pt x="4156" y="41970"/>
                    </a:cubicBezTo>
                    <a:lnTo>
                      <a:pt x="4156" y="41970"/>
                    </a:lnTo>
                    <a:lnTo>
                      <a:pt x="3405" y="42744"/>
                    </a:lnTo>
                    <a:cubicBezTo>
                      <a:pt x="3405" y="42910"/>
                      <a:pt x="3417" y="43089"/>
                      <a:pt x="3429" y="43256"/>
                    </a:cubicBezTo>
                    <a:cubicBezTo>
                      <a:pt x="3429" y="43434"/>
                      <a:pt x="3429" y="43637"/>
                      <a:pt x="3429" y="43827"/>
                    </a:cubicBezTo>
                    <a:cubicBezTo>
                      <a:pt x="3102" y="43877"/>
                      <a:pt x="2783" y="43901"/>
                      <a:pt x="2458" y="43901"/>
                    </a:cubicBezTo>
                    <a:cubicBezTo>
                      <a:pt x="2393" y="43901"/>
                      <a:pt x="2328" y="43900"/>
                      <a:pt x="2262" y="43898"/>
                    </a:cubicBezTo>
                    <a:lnTo>
                      <a:pt x="1596" y="44518"/>
                    </a:lnTo>
                    <a:cubicBezTo>
                      <a:pt x="5060" y="44458"/>
                      <a:pt x="8239" y="44399"/>
                      <a:pt x="11954" y="44339"/>
                    </a:cubicBezTo>
                    <a:lnTo>
                      <a:pt x="11954" y="46363"/>
                    </a:lnTo>
                    <a:lnTo>
                      <a:pt x="810" y="46173"/>
                    </a:lnTo>
                    <a:lnTo>
                      <a:pt x="810" y="45399"/>
                    </a:lnTo>
                    <a:lnTo>
                      <a:pt x="84" y="46101"/>
                    </a:lnTo>
                    <a:cubicBezTo>
                      <a:pt x="60" y="47316"/>
                      <a:pt x="24" y="48268"/>
                      <a:pt x="0" y="49744"/>
                    </a:cubicBezTo>
                    <a:lnTo>
                      <a:pt x="12633" y="49744"/>
                    </a:lnTo>
                    <a:cubicBezTo>
                      <a:pt x="12633" y="49006"/>
                      <a:pt x="12621" y="47958"/>
                      <a:pt x="12609" y="47066"/>
                    </a:cubicBezTo>
                    <a:cubicBezTo>
                      <a:pt x="12597" y="46196"/>
                      <a:pt x="12526" y="45268"/>
                      <a:pt x="12490" y="44387"/>
                    </a:cubicBezTo>
                    <a:cubicBezTo>
                      <a:pt x="12490" y="44220"/>
                      <a:pt x="12490" y="43791"/>
                      <a:pt x="12490" y="43791"/>
                    </a:cubicBezTo>
                    <a:lnTo>
                      <a:pt x="14585" y="43791"/>
                    </a:lnTo>
                    <a:cubicBezTo>
                      <a:pt x="14597" y="45280"/>
                      <a:pt x="14490" y="46327"/>
                      <a:pt x="14478" y="47577"/>
                    </a:cubicBezTo>
                    <a:cubicBezTo>
                      <a:pt x="14478" y="48280"/>
                      <a:pt x="14454" y="48994"/>
                      <a:pt x="14443" y="49744"/>
                    </a:cubicBezTo>
                    <a:lnTo>
                      <a:pt x="15383" y="49744"/>
                    </a:lnTo>
                    <a:cubicBezTo>
                      <a:pt x="15383" y="48994"/>
                      <a:pt x="15371" y="47911"/>
                      <a:pt x="15359" y="46994"/>
                    </a:cubicBezTo>
                    <a:cubicBezTo>
                      <a:pt x="15347" y="46137"/>
                      <a:pt x="15276" y="45220"/>
                      <a:pt x="15240" y="44351"/>
                    </a:cubicBezTo>
                    <a:cubicBezTo>
                      <a:pt x="15228" y="44196"/>
                      <a:pt x="15240" y="43791"/>
                      <a:pt x="15240" y="43791"/>
                    </a:cubicBezTo>
                    <a:lnTo>
                      <a:pt x="17300" y="43791"/>
                    </a:lnTo>
                    <a:cubicBezTo>
                      <a:pt x="17276" y="46030"/>
                      <a:pt x="17240" y="47518"/>
                      <a:pt x="17205" y="49744"/>
                    </a:cubicBezTo>
                    <a:lnTo>
                      <a:pt x="18145" y="49744"/>
                    </a:lnTo>
                    <a:cubicBezTo>
                      <a:pt x="18110" y="47506"/>
                      <a:pt x="18074" y="45887"/>
                      <a:pt x="18038" y="43934"/>
                    </a:cubicBezTo>
                    <a:cubicBezTo>
                      <a:pt x="18188" y="43887"/>
                      <a:pt x="18693" y="43859"/>
                      <a:pt x="19175" y="43859"/>
                    </a:cubicBezTo>
                    <a:cubicBezTo>
                      <a:pt x="19538" y="43859"/>
                      <a:pt x="19888" y="43875"/>
                      <a:pt x="20062" y="43910"/>
                    </a:cubicBezTo>
                    <a:cubicBezTo>
                      <a:pt x="20027" y="45851"/>
                      <a:pt x="19991" y="47506"/>
                      <a:pt x="19955" y="49733"/>
                    </a:cubicBezTo>
                    <a:lnTo>
                      <a:pt x="20884" y="49733"/>
                    </a:lnTo>
                    <a:cubicBezTo>
                      <a:pt x="20884" y="48994"/>
                      <a:pt x="20872" y="47851"/>
                      <a:pt x="20860" y="46899"/>
                    </a:cubicBezTo>
                    <a:cubicBezTo>
                      <a:pt x="20848" y="46053"/>
                      <a:pt x="20789" y="45149"/>
                      <a:pt x="20741" y="44303"/>
                    </a:cubicBezTo>
                    <a:lnTo>
                      <a:pt x="20741" y="43791"/>
                    </a:lnTo>
                    <a:lnTo>
                      <a:pt x="22801" y="43791"/>
                    </a:lnTo>
                    <a:cubicBezTo>
                      <a:pt x="22777" y="46018"/>
                      <a:pt x="22741" y="47506"/>
                      <a:pt x="22705" y="49733"/>
                    </a:cubicBezTo>
                    <a:lnTo>
                      <a:pt x="35314" y="49733"/>
                    </a:lnTo>
                    <a:cubicBezTo>
                      <a:pt x="35302" y="48994"/>
                      <a:pt x="35290" y="47554"/>
                      <a:pt x="35278" y="46446"/>
                    </a:cubicBezTo>
                    <a:cubicBezTo>
                      <a:pt x="35267" y="45756"/>
                      <a:pt x="35219" y="44994"/>
                      <a:pt x="35195" y="44303"/>
                    </a:cubicBezTo>
                    <a:lnTo>
                      <a:pt x="35195" y="43791"/>
                    </a:lnTo>
                    <a:lnTo>
                      <a:pt x="37291" y="43791"/>
                    </a:lnTo>
                    <a:cubicBezTo>
                      <a:pt x="37303" y="45280"/>
                      <a:pt x="37195" y="46315"/>
                      <a:pt x="37183" y="47566"/>
                    </a:cubicBezTo>
                    <a:cubicBezTo>
                      <a:pt x="37183" y="48268"/>
                      <a:pt x="37172" y="48994"/>
                      <a:pt x="37148" y="49733"/>
                    </a:cubicBezTo>
                    <a:lnTo>
                      <a:pt x="38088" y="49733"/>
                    </a:lnTo>
                    <a:cubicBezTo>
                      <a:pt x="38088" y="48994"/>
                      <a:pt x="38076" y="47899"/>
                      <a:pt x="38065" y="46982"/>
                    </a:cubicBezTo>
                    <a:cubicBezTo>
                      <a:pt x="38053" y="46113"/>
                      <a:pt x="37981" y="45208"/>
                      <a:pt x="37945" y="44351"/>
                    </a:cubicBezTo>
                    <a:cubicBezTo>
                      <a:pt x="37945" y="44184"/>
                      <a:pt x="37945" y="43791"/>
                      <a:pt x="37945" y="43791"/>
                    </a:cubicBezTo>
                    <a:lnTo>
                      <a:pt x="40005" y="43791"/>
                    </a:lnTo>
                    <a:cubicBezTo>
                      <a:pt x="39981" y="46018"/>
                      <a:pt x="39946" y="47506"/>
                      <a:pt x="39910" y="49733"/>
                    </a:cubicBezTo>
                    <a:lnTo>
                      <a:pt x="40851" y="49733"/>
                    </a:lnTo>
                    <a:cubicBezTo>
                      <a:pt x="40815" y="47506"/>
                      <a:pt x="40779" y="46018"/>
                      <a:pt x="40743" y="43791"/>
                    </a:cubicBezTo>
                    <a:lnTo>
                      <a:pt x="42756" y="43791"/>
                    </a:lnTo>
                    <a:cubicBezTo>
                      <a:pt x="42732" y="46018"/>
                      <a:pt x="42696" y="47506"/>
                      <a:pt x="42660" y="49733"/>
                    </a:cubicBezTo>
                    <a:lnTo>
                      <a:pt x="43601" y="49733"/>
                    </a:lnTo>
                    <a:cubicBezTo>
                      <a:pt x="43565" y="47506"/>
                      <a:pt x="43529" y="45875"/>
                      <a:pt x="43494" y="43934"/>
                    </a:cubicBezTo>
                    <a:cubicBezTo>
                      <a:pt x="43650" y="43887"/>
                      <a:pt x="44166" y="43859"/>
                      <a:pt x="44647" y="43859"/>
                    </a:cubicBezTo>
                    <a:cubicBezTo>
                      <a:pt x="45009" y="43859"/>
                      <a:pt x="45352" y="43875"/>
                      <a:pt x="45506" y="43910"/>
                    </a:cubicBezTo>
                    <a:cubicBezTo>
                      <a:pt x="45482" y="45851"/>
                      <a:pt x="45446" y="47506"/>
                      <a:pt x="45411" y="49733"/>
                    </a:cubicBezTo>
                    <a:lnTo>
                      <a:pt x="56543" y="49733"/>
                    </a:lnTo>
                    <a:lnTo>
                      <a:pt x="56543" y="49137"/>
                    </a:lnTo>
                    <a:cubicBezTo>
                      <a:pt x="53759" y="49039"/>
                      <a:pt x="51400" y="48968"/>
                      <a:pt x="48836" y="48968"/>
                    </a:cubicBezTo>
                    <a:cubicBezTo>
                      <a:pt x="47968" y="48968"/>
                      <a:pt x="47076" y="48976"/>
                      <a:pt x="46137" y="48994"/>
                    </a:cubicBezTo>
                    <a:lnTo>
                      <a:pt x="46137" y="47292"/>
                    </a:lnTo>
                    <a:cubicBezTo>
                      <a:pt x="49852" y="47232"/>
                      <a:pt x="52828" y="47173"/>
                      <a:pt x="56543" y="47113"/>
                    </a:cubicBezTo>
                    <a:lnTo>
                      <a:pt x="56543" y="46363"/>
                    </a:lnTo>
                    <a:cubicBezTo>
                      <a:pt x="52816" y="46304"/>
                      <a:pt x="49852" y="46244"/>
                      <a:pt x="46137" y="46173"/>
                    </a:cubicBezTo>
                    <a:lnTo>
                      <a:pt x="46137" y="44541"/>
                    </a:lnTo>
                    <a:cubicBezTo>
                      <a:pt x="49852" y="44482"/>
                      <a:pt x="52828" y="44422"/>
                      <a:pt x="56543" y="44363"/>
                    </a:cubicBezTo>
                    <a:lnTo>
                      <a:pt x="56543" y="43803"/>
                    </a:lnTo>
                    <a:lnTo>
                      <a:pt x="54983" y="43803"/>
                    </a:lnTo>
                    <a:cubicBezTo>
                      <a:pt x="55138" y="40088"/>
                      <a:pt x="55221" y="36374"/>
                      <a:pt x="55162" y="32659"/>
                    </a:cubicBezTo>
                    <a:lnTo>
                      <a:pt x="56543" y="32659"/>
                    </a:lnTo>
                    <a:lnTo>
                      <a:pt x="56543" y="31897"/>
                    </a:lnTo>
                    <a:cubicBezTo>
                      <a:pt x="52828" y="31849"/>
                      <a:pt x="49625" y="31790"/>
                      <a:pt x="46089" y="31730"/>
                    </a:cubicBezTo>
                    <a:cubicBezTo>
                      <a:pt x="46077" y="31206"/>
                      <a:pt x="46054" y="30647"/>
                      <a:pt x="46054" y="30087"/>
                    </a:cubicBezTo>
                    <a:cubicBezTo>
                      <a:pt x="49566" y="30028"/>
                      <a:pt x="52828" y="29968"/>
                      <a:pt x="56543" y="29909"/>
                    </a:cubicBezTo>
                    <a:lnTo>
                      <a:pt x="56543" y="29194"/>
                    </a:lnTo>
                    <a:cubicBezTo>
                      <a:pt x="53721" y="29086"/>
                      <a:pt x="51326" y="29018"/>
                      <a:pt x="48709" y="29018"/>
                    </a:cubicBezTo>
                    <a:cubicBezTo>
                      <a:pt x="47880" y="29018"/>
                      <a:pt x="47030" y="29025"/>
                      <a:pt x="46137" y="29040"/>
                    </a:cubicBezTo>
                    <a:lnTo>
                      <a:pt x="46137" y="27313"/>
                    </a:lnTo>
                    <a:cubicBezTo>
                      <a:pt x="46244" y="27301"/>
                      <a:pt x="46351" y="27289"/>
                      <a:pt x="46458" y="27289"/>
                    </a:cubicBezTo>
                    <a:cubicBezTo>
                      <a:pt x="49102" y="27265"/>
                      <a:pt x="51697" y="27242"/>
                      <a:pt x="54340" y="27206"/>
                    </a:cubicBezTo>
                    <a:cubicBezTo>
                      <a:pt x="55090" y="27194"/>
                      <a:pt x="55805" y="27158"/>
                      <a:pt x="56543" y="27123"/>
                    </a:cubicBezTo>
                    <a:lnTo>
                      <a:pt x="56543" y="26444"/>
                    </a:lnTo>
                    <a:cubicBezTo>
                      <a:pt x="53712" y="26335"/>
                      <a:pt x="51321" y="26268"/>
                      <a:pt x="48707" y="26268"/>
                    </a:cubicBezTo>
                    <a:cubicBezTo>
                      <a:pt x="47880" y="26268"/>
                      <a:pt x="47030" y="26275"/>
                      <a:pt x="46137" y="26289"/>
                    </a:cubicBezTo>
                    <a:lnTo>
                      <a:pt x="46137" y="24587"/>
                    </a:lnTo>
                    <a:cubicBezTo>
                      <a:pt x="49864" y="24527"/>
                      <a:pt x="52828" y="24468"/>
                      <a:pt x="56543" y="24408"/>
                    </a:cubicBezTo>
                    <a:lnTo>
                      <a:pt x="56543" y="23646"/>
                    </a:lnTo>
                    <a:cubicBezTo>
                      <a:pt x="52816" y="23586"/>
                      <a:pt x="49852" y="23527"/>
                      <a:pt x="46137" y="23467"/>
                    </a:cubicBezTo>
                    <a:lnTo>
                      <a:pt x="46137" y="21836"/>
                    </a:lnTo>
                    <a:cubicBezTo>
                      <a:pt x="49864" y="21777"/>
                      <a:pt x="52828" y="21717"/>
                      <a:pt x="56543" y="21658"/>
                    </a:cubicBezTo>
                    <a:lnTo>
                      <a:pt x="56543" y="21181"/>
                    </a:lnTo>
                    <a:cubicBezTo>
                      <a:pt x="56454" y="21185"/>
                      <a:pt x="56365" y="21187"/>
                      <a:pt x="56276" y="21187"/>
                    </a:cubicBezTo>
                    <a:cubicBezTo>
                      <a:pt x="55818" y="21187"/>
                      <a:pt x="55361" y="21134"/>
                      <a:pt x="54912" y="21015"/>
                    </a:cubicBezTo>
                    <a:cubicBezTo>
                      <a:pt x="55067" y="17276"/>
                      <a:pt x="55221" y="13335"/>
                      <a:pt x="55162" y="9620"/>
                    </a:cubicBezTo>
                    <a:lnTo>
                      <a:pt x="56543" y="9620"/>
                    </a:lnTo>
                    <a:lnTo>
                      <a:pt x="56543" y="9192"/>
                    </a:lnTo>
                    <a:cubicBezTo>
                      <a:pt x="52816" y="9132"/>
                      <a:pt x="49852" y="9073"/>
                      <a:pt x="46137" y="9025"/>
                    </a:cubicBezTo>
                    <a:lnTo>
                      <a:pt x="46137" y="7394"/>
                    </a:lnTo>
                    <a:cubicBezTo>
                      <a:pt x="49864" y="7334"/>
                      <a:pt x="52828" y="7275"/>
                      <a:pt x="56543" y="7215"/>
                    </a:cubicBezTo>
                    <a:lnTo>
                      <a:pt x="56543" y="6489"/>
                    </a:lnTo>
                    <a:cubicBezTo>
                      <a:pt x="53759" y="6391"/>
                      <a:pt x="51400" y="6320"/>
                      <a:pt x="48836" y="6320"/>
                    </a:cubicBezTo>
                    <a:cubicBezTo>
                      <a:pt x="47968" y="6320"/>
                      <a:pt x="47076" y="6328"/>
                      <a:pt x="46137" y="6346"/>
                    </a:cubicBezTo>
                    <a:lnTo>
                      <a:pt x="46137" y="4632"/>
                    </a:lnTo>
                    <a:cubicBezTo>
                      <a:pt x="49864" y="4572"/>
                      <a:pt x="52828" y="4513"/>
                      <a:pt x="56543" y="4453"/>
                    </a:cubicBezTo>
                    <a:lnTo>
                      <a:pt x="56543" y="3739"/>
                    </a:lnTo>
                    <a:cubicBezTo>
                      <a:pt x="53712" y="3630"/>
                      <a:pt x="51321" y="3563"/>
                      <a:pt x="48707" y="3563"/>
                    </a:cubicBezTo>
                    <a:cubicBezTo>
                      <a:pt x="47880" y="3563"/>
                      <a:pt x="47030" y="3570"/>
                      <a:pt x="46137" y="3584"/>
                    </a:cubicBezTo>
                    <a:lnTo>
                      <a:pt x="46137" y="1881"/>
                    </a:lnTo>
                    <a:cubicBezTo>
                      <a:pt x="49864" y="1822"/>
                      <a:pt x="52828" y="1762"/>
                      <a:pt x="56543" y="1703"/>
                    </a:cubicBezTo>
                    <a:lnTo>
                      <a:pt x="56543" y="965"/>
                    </a:lnTo>
                    <a:cubicBezTo>
                      <a:pt x="55055" y="917"/>
                      <a:pt x="53340" y="869"/>
                      <a:pt x="51721" y="846"/>
                    </a:cubicBezTo>
                    <a:cubicBezTo>
                      <a:pt x="51098" y="838"/>
                      <a:pt x="50517" y="835"/>
                      <a:pt x="49937" y="835"/>
                    </a:cubicBezTo>
                    <a:cubicBezTo>
                      <a:pt x="48777" y="835"/>
                      <a:pt x="47621" y="846"/>
                      <a:pt x="46137" y="846"/>
                    </a:cubicBezTo>
                    <a:lnTo>
                      <a:pt x="4613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15"/>
              <p:cNvSpPr/>
              <p:nvPr/>
            </p:nvSpPr>
            <p:spPr>
              <a:xfrm>
                <a:off x="498850" y="4648625"/>
                <a:ext cx="23250" cy="43775"/>
              </a:xfrm>
              <a:custGeom>
                <a:avLst/>
                <a:gdLst/>
                <a:ahLst/>
                <a:cxnLst/>
                <a:rect l="l" t="t" r="r" b="b"/>
                <a:pathLst>
                  <a:path w="930" h="1751" extrusionOk="0">
                    <a:moveTo>
                      <a:pt x="906" y="0"/>
                    </a:moveTo>
                    <a:lnTo>
                      <a:pt x="13" y="893"/>
                    </a:lnTo>
                    <a:cubicBezTo>
                      <a:pt x="13" y="1191"/>
                      <a:pt x="1" y="1750"/>
                      <a:pt x="1" y="1750"/>
                    </a:cubicBezTo>
                    <a:lnTo>
                      <a:pt x="930" y="1750"/>
                    </a:lnTo>
                    <a:cubicBezTo>
                      <a:pt x="918" y="1012"/>
                      <a:pt x="918" y="584"/>
                      <a:pt x="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1" name="Google Shape;291;p15"/>
            <p:cNvSpPr/>
            <p:nvPr/>
          </p:nvSpPr>
          <p:spPr>
            <a:xfrm>
              <a:off x="75" y="2638275"/>
              <a:ext cx="2505300" cy="25053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2" name="Google Shape;292;p15"/>
            <p:cNvGrpSpPr/>
            <p:nvPr/>
          </p:nvGrpSpPr>
          <p:grpSpPr>
            <a:xfrm flipH="1">
              <a:off x="414" y="3062050"/>
              <a:ext cx="2100935" cy="2081092"/>
              <a:chOff x="498850" y="3224050"/>
              <a:chExt cx="1482350" cy="1468350"/>
            </a:xfrm>
          </p:grpSpPr>
          <p:sp>
            <p:nvSpPr>
              <p:cNvPr id="293" name="Google Shape;293;p15"/>
              <p:cNvSpPr/>
              <p:nvPr/>
            </p:nvSpPr>
            <p:spPr>
              <a:xfrm>
                <a:off x="1742175" y="3224050"/>
                <a:ext cx="239025" cy="202725"/>
              </a:xfrm>
              <a:custGeom>
                <a:avLst/>
                <a:gdLst/>
                <a:ahLst/>
                <a:cxnLst/>
                <a:rect l="l" t="t" r="r" b="b"/>
                <a:pathLst>
                  <a:path w="9561" h="8109" extrusionOk="0">
                    <a:moveTo>
                      <a:pt x="8192" y="0"/>
                    </a:moveTo>
                    <a:lnTo>
                      <a:pt x="7192" y="988"/>
                    </a:lnTo>
                    <a:cubicBezTo>
                      <a:pt x="7192" y="1334"/>
                      <a:pt x="7192" y="1679"/>
                      <a:pt x="7204" y="2024"/>
                    </a:cubicBezTo>
                    <a:cubicBezTo>
                      <a:pt x="7227" y="3620"/>
                      <a:pt x="7299" y="5215"/>
                      <a:pt x="7346" y="6822"/>
                    </a:cubicBezTo>
                    <a:cubicBezTo>
                      <a:pt x="7358" y="7025"/>
                      <a:pt x="7346" y="7215"/>
                      <a:pt x="7346" y="7477"/>
                    </a:cubicBezTo>
                    <a:cubicBezTo>
                      <a:pt x="7055" y="7487"/>
                      <a:pt x="6767" y="7491"/>
                      <a:pt x="6476" y="7491"/>
                    </a:cubicBezTo>
                    <a:cubicBezTo>
                      <a:pt x="6080" y="7491"/>
                      <a:pt x="5677" y="7484"/>
                      <a:pt x="5251" y="7477"/>
                    </a:cubicBezTo>
                    <a:cubicBezTo>
                      <a:pt x="5310" y="5906"/>
                      <a:pt x="5370" y="4346"/>
                      <a:pt x="5394" y="2786"/>
                    </a:cubicBezTo>
                    <a:lnTo>
                      <a:pt x="5394" y="2786"/>
                    </a:lnTo>
                    <a:lnTo>
                      <a:pt x="4501" y="3691"/>
                    </a:lnTo>
                    <a:cubicBezTo>
                      <a:pt x="4525" y="4715"/>
                      <a:pt x="4560" y="5751"/>
                      <a:pt x="4596" y="6775"/>
                    </a:cubicBezTo>
                    <a:lnTo>
                      <a:pt x="4596" y="7418"/>
                    </a:lnTo>
                    <a:cubicBezTo>
                      <a:pt x="4419" y="7467"/>
                      <a:pt x="3906" y="7496"/>
                      <a:pt x="3414" y="7496"/>
                    </a:cubicBezTo>
                    <a:cubicBezTo>
                      <a:pt x="3078" y="7496"/>
                      <a:pt x="2751" y="7482"/>
                      <a:pt x="2548" y="7453"/>
                    </a:cubicBezTo>
                    <a:cubicBezTo>
                      <a:pt x="2560" y="6834"/>
                      <a:pt x="2572" y="6215"/>
                      <a:pt x="2584" y="5596"/>
                    </a:cubicBezTo>
                    <a:lnTo>
                      <a:pt x="2584" y="5596"/>
                    </a:lnTo>
                    <a:lnTo>
                      <a:pt x="1798" y="6382"/>
                    </a:lnTo>
                    <a:cubicBezTo>
                      <a:pt x="1798" y="6727"/>
                      <a:pt x="1810" y="7084"/>
                      <a:pt x="1810" y="7430"/>
                    </a:cubicBezTo>
                    <a:cubicBezTo>
                      <a:pt x="1504" y="7469"/>
                      <a:pt x="1190" y="7492"/>
                      <a:pt x="882" y="7492"/>
                    </a:cubicBezTo>
                    <a:cubicBezTo>
                      <a:pt x="818" y="7492"/>
                      <a:pt x="754" y="7491"/>
                      <a:pt x="691" y="7489"/>
                    </a:cubicBezTo>
                    <a:lnTo>
                      <a:pt x="0" y="8108"/>
                    </a:lnTo>
                    <a:cubicBezTo>
                      <a:pt x="3215" y="8049"/>
                      <a:pt x="6584" y="7989"/>
                      <a:pt x="9561" y="7941"/>
                    </a:cubicBezTo>
                    <a:lnTo>
                      <a:pt x="9561" y="7465"/>
                    </a:lnTo>
                    <a:lnTo>
                      <a:pt x="8001" y="7465"/>
                    </a:lnTo>
                    <a:cubicBezTo>
                      <a:pt x="8108" y="5239"/>
                      <a:pt x="8168" y="2488"/>
                      <a:pt x="81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15"/>
              <p:cNvSpPr/>
              <p:nvPr/>
            </p:nvSpPr>
            <p:spPr>
              <a:xfrm>
                <a:off x="567625" y="3448775"/>
                <a:ext cx="1413575" cy="1243625"/>
              </a:xfrm>
              <a:custGeom>
                <a:avLst/>
                <a:gdLst/>
                <a:ahLst/>
                <a:cxnLst/>
                <a:rect l="l" t="t" r="r" b="b"/>
                <a:pathLst>
                  <a:path w="56543" h="49745" extrusionOk="0">
                    <a:moveTo>
                      <a:pt x="34838" y="13228"/>
                    </a:moveTo>
                    <a:lnTo>
                      <a:pt x="34838" y="13240"/>
                    </a:lnTo>
                    <a:lnTo>
                      <a:pt x="46137" y="13430"/>
                    </a:lnTo>
                    <a:lnTo>
                      <a:pt x="46137" y="15074"/>
                    </a:lnTo>
                    <a:lnTo>
                      <a:pt x="34850" y="15264"/>
                    </a:lnTo>
                    <a:cubicBezTo>
                      <a:pt x="34778" y="14978"/>
                      <a:pt x="34766" y="13585"/>
                      <a:pt x="34838" y="13228"/>
                    </a:cubicBezTo>
                    <a:close/>
                    <a:moveTo>
                      <a:pt x="34993" y="15978"/>
                    </a:moveTo>
                    <a:lnTo>
                      <a:pt x="46137" y="16181"/>
                    </a:lnTo>
                    <a:lnTo>
                      <a:pt x="46137" y="17812"/>
                    </a:lnTo>
                    <a:lnTo>
                      <a:pt x="34993" y="18002"/>
                    </a:lnTo>
                    <a:lnTo>
                      <a:pt x="34993" y="15978"/>
                    </a:lnTo>
                    <a:close/>
                    <a:moveTo>
                      <a:pt x="34790" y="18693"/>
                    </a:moveTo>
                    <a:cubicBezTo>
                      <a:pt x="36695" y="18753"/>
                      <a:pt x="38588" y="18824"/>
                      <a:pt x="40481" y="18848"/>
                    </a:cubicBezTo>
                    <a:cubicBezTo>
                      <a:pt x="41109" y="18852"/>
                      <a:pt x="41697" y="18853"/>
                      <a:pt x="42286" y="18853"/>
                    </a:cubicBezTo>
                    <a:cubicBezTo>
                      <a:pt x="43465" y="18853"/>
                      <a:pt x="44645" y="18848"/>
                      <a:pt x="46137" y="18848"/>
                    </a:cubicBezTo>
                    <a:lnTo>
                      <a:pt x="46137" y="20538"/>
                    </a:lnTo>
                    <a:lnTo>
                      <a:pt x="34790" y="20753"/>
                    </a:lnTo>
                    <a:cubicBezTo>
                      <a:pt x="34790" y="20443"/>
                      <a:pt x="34790" y="20098"/>
                      <a:pt x="34790" y="19753"/>
                    </a:cubicBezTo>
                    <a:cubicBezTo>
                      <a:pt x="34778" y="19407"/>
                      <a:pt x="34790" y="19086"/>
                      <a:pt x="34790" y="18693"/>
                    </a:cubicBezTo>
                    <a:close/>
                    <a:moveTo>
                      <a:pt x="48649" y="9620"/>
                    </a:moveTo>
                    <a:cubicBezTo>
                      <a:pt x="48649" y="10061"/>
                      <a:pt x="48653" y="10119"/>
                      <a:pt x="48657" y="10119"/>
                    </a:cubicBezTo>
                    <a:cubicBezTo>
                      <a:pt x="48658" y="10119"/>
                      <a:pt x="48659" y="10112"/>
                      <a:pt x="48660" y="10112"/>
                    </a:cubicBezTo>
                    <a:cubicBezTo>
                      <a:pt x="48661" y="10112"/>
                      <a:pt x="48661" y="10118"/>
                      <a:pt x="48661" y="10144"/>
                    </a:cubicBezTo>
                    <a:cubicBezTo>
                      <a:pt x="48673" y="12061"/>
                      <a:pt x="48661" y="14038"/>
                      <a:pt x="48685" y="15943"/>
                    </a:cubicBezTo>
                    <a:cubicBezTo>
                      <a:pt x="48709" y="17467"/>
                      <a:pt x="48780" y="19014"/>
                      <a:pt x="48828" y="20538"/>
                    </a:cubicBezTo>
                    <a:lnTo>
                      <a:pt x="48828" y="21169"/>
                    </a:lnTo>
                    <a:cubicBezTo>
                      <a:pt x="48764" y="21172"/>
                      <a:pt x="48701" y="21173"/>
                      <a:pt x="48638" y="21173"/>
                    </a:cubicBezTo>
                    <a:cubicBezTo>
                      <a:pt x="48003" y="21173"/>
                      <a:pt x="47386" y="21073"/>
                      <a:pt x="46780" y="21062"/>
                    </a:cubicBezTo>
                    <a:cubicBezTo>
                      <a:pt x="46839" y="17264"/>
                      <a:pt x="46899" y="13347"/>
                      <a:pt x="46958" y="9620"/>
                    </a:cubicBezTo>
                    <a:close/>
                    <a:moveTo>
                      <a:pt x="51400" y="9882"/>
                    </a:moveTo>
                    <a:cubicBezTo>
                      <a:pt x="51400" y="10037"/>
                      <a:pt x="51411" y="10168"/>
                      <a:pt x="51411" y="10299"/>
                    </a:cubicBezTo>
                    <a:cubicBezTo>
                      <a:pt x="51411" y="12168"/>
                      <a:pt x="51411" y="14014"/>
                      <a:pt x="51435" y="15871"/>
                    </a:cubicBezTo>
                    <a:cubicBezTo>
                      <a:pt x="51459" y="17419"/>
                      <a:pt x="51530" y="19122"/>
                      <a:pt x="51578" y="20669"/>
                    </a:cubicBezTo>
                    <a:cubicBezTo>
                      <a:pt x="51578" y="20884"/>
                      <a:pt x="51578" y="20765"/>
                      <a:pt x="51578" y="21515"/>
                    </a:cubicBezTo>
                    <a:lnTo>
                      <a:pt x="49530" y="21515"/>
                    </a:lnTo>
                    <a:cubicBezTo>
                      <a:pt x="49590" y="17062"/>
                      <a:pt x="49649" y="13823"/>
                      <a:pt x="49709" y="10025"/>
                    </a:cubicBezTo>
                    <a:cubicBezTo>
                      <a:pt x="49947" y="10025"/>
                      <a:pt x="50221" y="9930"/>
                      <a:pt x="50507" y="9930"/>
                    </a:cubicBezTo>
                    <a:cubicBezTo>
                      <a:pt x="50780" y="9918"/>
                      <a:pt x="51066" y="9882"/>
                      <a:pt x="51400" y="9882"/>
                    </a:cubicBezTo>
                    <a:close/>
                    <a:moveTo>
                      <a:pt x="54305" y="9620"/>
                    </a:moveTo>
                    <a:lnTo>
                      <a:pt x="54305" y="10347"/>
                    </a:lnTo>
                    <a:cubicBezTo>
                      <a:pt x="54305" y="12121"/>
                      <a:pt x="54221" y="13895"/>
                      <a:pt x="54257" y="15669"/>
                    </a:cubicBezTo>
                    <a:cubicBezTo>
                      <a:pt x="54281" y="17288"/>
                      <a:pt x="54317" y="19086"/>
                      <a:pt x="54364" y="20705"/>
                    </a:cubicBezTo>
                    <a:cubicBezTo>
                      <a:pt x="54364" y="20908"/>
                      <a:pt x="54328" y="20765"/>
                      <a:pt x="54328" y="21515"/>
                    </a:cubicBezTo>
                    <a:lnTo>
                      <a:pt x="52221" y="21515"/>
                    </a:lnTo>
                    <a:cubicBezTo>
                      <a:pt x="52388" y="17062"/>
                      <a:pt x="52459" y="13347"/>
                      <a:pt x="52400" y="9620"/>
                    </a:cubicBezTo>
                    <a:close/>
                    <a:moveTo>
                      <a:pt x="34993" y="24396"/>
                    </a:moveTo>
                    <a:lnTo>
                      <a:pt x="34993" y="26468"/>
                    </a:lnTo>
                    <a:cubicBezTo>
                      <a:pt x="32031" y="26345"/>
                      <a:pt x="29084" y="26259"/>
                      <a:pt x="26129" y="26259"/>
                    </a:cubicBezTo>
                    <a:cubicBezTo>
                      <a:pt x="25365" y="26259"/>
                      <a:pt x="24602" y="26265"/>
                      <a:pt x="23837" y="26277"/>
                    </a:cubicBezTo>
                    <a:lnTo>
                      <a:pt x="23837" y="24587"/>
                    </a:lnTo>
                    <a:lnTo>
                      <a:pt x="34993" y="24396"/>
                    </a:lnTo>
                    <a:close/>
                    <a:moveTo>
                      <a:pt x="34993" y="27146"/>
                    </a:moveTo>
                    <a:lnTo>
                      <a:pt x="34993" y="29218"/>
                    </a:lnTo>
                    <a:cubicBezTo>
                      <a:pt x="32038" y="29105"/>
                      <a:pt x="29091" y="29021"/>
                      <a:pt x="25777" y="29021"/>
                    </a:cubicBezTo>
                    <a:cubicBezTo>
                      <a:pt x="24912" y="29021"/>
                      <a:pt x="24021" y="29027"/>
                      <a:pt x="23098" y="29040"/>
                    </a:cubicBezTo>
                    <a:lnTo>
                      <a:pt x="23098" y="27337"/>
                    </a:lnTo>
                    <a:cubicBezTo>
                      <a:pt x="27563" y="27265"/>
                      <a:pt x="31266" y="27206"/>
                      <a:pt x="34993" y="27146"/>
                    </a:cubicBezTo>
                    <a:close/>
                    <a:moveTo>
                      <a:pt x="34993" y="29909"/>
                    </a:moveTo>
                    <a:lnTo>
                      <a:pt x="34993" y="31921"/>
                    </a:lnTo>
                    <a:cubicBezTo>
                      <a:pt x="31266" y="31849"/>
                      <a:pt x="27551" y="31790"/>
                      <a:pt x="23098" y="31730"/>
                    </a:cubicBezTo>
                    <a:lnTo>
                      <a:pt x="23098" y="30099"/>
                    </a:lnTo>
                    <a:cubicBezTo>
                      <a:pt x="27563" y="30028"/>
                      <a:pt x="31266" y="29968"/>
                      <a:pt x="34993" y="29909"/>
                    </a:cubicBezTo>
                    <a:close/>
                    <a:moveTo>
                      <a:pt x="41611" y="21278"/>
                    </a:moveTo>
                    <a:cubicBezTo>
                      <a:pt x="42042" y="21278"/>
                      <a:pt x="42515" y="21299"/>
                      <a:pt x="42756" y="21336"/>
                    </a:cubicBezTo>
                    <a:cubicBezTo>
                      <a:pt x="42684" y="25087"/>
                      <a:pt x="42625" y="28932"/>
                      <a:pt x="42565" y="32647"/>
                    </a:cubicBezTo>
                    <a:lnTo>
                      <a:pt x="40934" y="32647"/>
                    </a:lnTo>
                    <a:cubicBezTo>
                      <a:pt x="40862" y="28944"/>
                      <a:pt x="40803" y="25087"/>
                      <a:pt x="40732" y="21336"/>
                    </a:cubicBezTo>
                    <a:cubicBezTo>
                      <a:pt x="40846" y="21296"/>
                      <a:pt x="41211" y="21278"/>
                      <a:pt x="41611" y="21278"/>
                    </a:cubicBezTo>
                    <a:close/>
                    <a:moveTo>
                      <a:pt x="37255" y="21515"/>
                    </a:moveTo>
                    <a:lnTo>
                      <a:pt x="37064" y="32659"/>
                    </a:lnTo>
                    <a:lnTo>
                      <a:pt x="35374" y="32659"/>
                    </a:lnTo>
                    <a:lnTo>
                      <a:pt x="35374" y="32218"/>
                    </a:lnTo>
                    <a:cubicBezTo>
                      <a:pt x="35350" y="29778"/>
                      <a:pt x="35350" y="27301"/>
                      <a:pt x="35314" y="24872"/>
                    </a:cubicBezTo>
                    <a:cubicBezTo>
                      <a:pt x="35302" y="23848"/>
                      <a:pt x="35231" y="22955"/>
                      <a:pt x="35195" y="21931"/>
                    </a:cubicBezTo>
                    <a:cubicBezTo>
                      <a:pt x="35195" y="21753"/>
                      <a:pt x="35195" y="21515"/>
                      <a:pt x="35195" y="21515"/>
                    </a:cubicBezTo>
                    <a:close/>
                    <a:moveTo>
                      <a:pt x="39278" y="21228"/>
                    </a:moveTo>
                    <a:cubicBezTo>
                      <a:pt x="39542" y="21228"/>
                      <a:pt x="39808" y="21238"/>
                      <a:pt x="40041" y="21265"/>
                    </a:cubicBezTo>
                    <a:cubicBezTo>
                      <a:pt x="40041" y="22503"/>
                      <a:pt x="39934" y="23729"/>
                      <a:pt x="39922" y="24968"/>
                    </a:cubicBezTo>
                    <a:cubicBezTo>
                      <a:pt x="39910" y="26218"/>
                      <a:pt x="39874" y="27551"/>
                      <a:pt x="39862" y="28825"/>
                    </a:cubicBezTo>
                    <a:cubicBezTo>
                      <a:pt x="39850" y="30087"/>
                      <a:pt x="39862" y="31171"/>
                      <a:pt x="39862" y="32659"/>
                    </a:cubicBezTo>
                    <a:lnTo>
                      <a:pt x="38184" y="32659"/>
                    </a:lnTo>
                    <a:cubicBezTo>
                      <a:pt x="38112" y="28944"/>
                      <a:pt x="38053" y="25087"/>
                      <a:pt x="37993" y="21336"/>
                    </a:cubicBezTo>
                    <a:cubicBezTo>
                      <a:pt x="38148" y="21279"/>
                      <a:pt x="38705" y="21228"/>
                      <a:pt x="39278" y="21228"/>
                    </a:cubicBezTo>
                    <a:close/>
                    <a:moveTo>
                      <a:pt x="45494" y="21515"/>
                    </a:moveTo>
                    <a:cubicBezTo>
                      <a:pt x="45434" y="25230"/>
                      <a:pt x="45375" y="28885"/>
                      <a:pt x="45315" y="32683"/>
                    </a:cubicBezTo>
                    <a:cubicBezTo>
                      <a:pt x="45077" y="32683"/>
                      <a:pt x="44803" y="32623"/>
                      <a:pt x="44530" y="32623"/>
                    </a:cubicBezTo>
                    <a:cubicBezTo>
                      <a:pt x="44256" y="32623"/>
                      <a:pt x="43970" y="32588"/>
                      <a:pt x="43660" y="32588"/>
                    </a:cubicBezTo>
                    <a:cubicBezTo>
                      <a:pt x="43649" y="32457"/>
                      <a:pt x="43625" y="32338"/>
                      <a:pt x="43625" y="32230"/>
                    </a:cubicBezTo>
                    <a:cubicBezTo>
                      <a:pt x="43601" y="29575"/>
                      <a:pt x="43589" y="26896"/>
                      <a:pt x="43553" y="24229"/>
                    </a:cubicBezTo>
                    <a:cubicBezTo>
                      <a:pt x="43541" y="23384"/>
                      <a:pt x="43482" y="22682"/>
                      <a:pt x="43446" y="21836"/>
                    </a:cubicBezTo>
                    <a:cubicBezTo>
                      <a:pt x="43434" y="21693"/>
                      <a:pt x="43446" y="21515"/>
                      <a:pt x="43446" y="21515"/>
                    </a:cubicBezTo>
                    <a:close/>
                    <a:moveTo>
                      <a:pt x="34993" y="33135"/>
                    </a:moveTo>
                    <a:cubicBezTo>
                      <a:pt x="37949" y="33268"/>
                      <a:pt x="40905" y="33340"/>
                      <a:pt x="43862" y="33340"/>
                    </a:cubicBezTo>
                    <a:cubicBezTo>
                      <a:pt x="44620" y="33340"/>
                      <a:pt x="45379" y="33335"/>
                      <a:pt x="46137" y="33326"/>
                    </a:cubicBezTo>
                    <a:lnTo>
                      <a:pt x="46137" y="35028"/>
                    </a:lnTo>
                    <a:cubicBezTo>
                      <a:pt x="46042" y="35052"/>
                      <a:pt x="45935" y="35064"/>
                      <a:pt x="45839" y="35064"/>
                    </a:cubicBezTo>
                    <a:cubicBezTo>
                      <a:pt x="43172" y="35088"/>
                      <a:pt x="40505" y="35100"/>
                      <a:pt x="37850" y="35135"/>
                    </a:cubicBezTo>
                    <a:cubicBezTo>
                      <a:pt x="37017" y="35147"/>
                      <a:pt x="36279" y="35207"/>
                      <a:pt x="35445" y="35231"/>
                    </a:cubicBezTo>
                    <a:lnTo>
                      <a:pt x="34993" y="35231"/>
                    </a:lnTo>
                    <a:lnTo>
                      <a:pt x="34993" y="33135"/>
                    </a:lnTo>
                    <a:close/>
                    <a:moveTo>
                      <a:pt x="11954" y="35933"/>
                    </a:moveTo>
                    <a:lnTo>
                      <a:pt x="23098" y="36136"/>
                    </a:lnTo>
                    <a:lnTo>
                      <a:pt x="23098" y="37767"/>
                    </a:lnTo>
                    <a:lnTo>
                      <a:pt x="11954" y="37957"/>
                    </a:lnTo>
                    <a:lnTo>
                      <a:pt x="11954" y="35933"/>
                    </a:lnTo>
                    <a:close/>
                    <a:moveTo>
                      <a:pt x="34993" y="35945"/>
                    </a:moveTo>
                    <a:lnTo>
                      <a:pt x="46137" y="36124"/>
                    </a:lnTo>
                    <a:lnTo>
                      <a:pt x="46137" y="37791"/>
                    </a:lnTo>
                    <a:cubicBezTo>
                      <a:pt x="46018" y="37814"/>
                      <a:pt x="45899" y="37826"/>
                      <a:pt x="45792" y="37826"/>
                    </a:cubicBezTo>
                    <a:cubicBezTo>
                      <a:pt x="43137" y="37850"/>
                      <a:pt x="40493" y="37862"/>
                      <a:pt x="37838" y="37898"/>
                    </a:cubicBezTo>
                    <a:cubicBezTo>
                      <a:pt x="36993" y="37910"/>
                      <a:pt x="36243" y="37969"/>
                      <a:pt x="35398" y="38005"/>
                    </a:cubicBezTo>
                    <a:cubicBezTo>
                      <a:pt x="35342" y="38009"/>
                      <a:pt x="35278" y="38010"/>
                      <a:pt x="35218" y="38010"/>
                    </a:cubicBezTo>
                    <a:cubicBezTo>
                      <a:pt x="35099" y="38010"/>
                      <a:pt x="34993" y="38005"/>
                      <a:pt x="34993" y="38005"/>
                    </a:cubicBezTo>
                    <a:lnTo>
                      <a:pt x="34993" y="35945"/>
                    </a:lnTo>
                    <a:close/>
                    <a:moveTo>
                      <a:pt x="11954" y="38684"/>
                    </a:moveTo>
                    <a:lnTo>
                      <a:pt x="23098" y="38886"/>
                    </a:lnTo>
                    <a:lnTo>
                      <a:pt x="23098" y="40517"/>
                    </a:lnTo>
                    <a:lnTo>
                      <a:pt x="11954" y="40708"/>
                    </a:lnTo>
                    <a:lnTo>
                      <a:pt x="11954" y="38684"/>
                    </a:lnTo>
                    <a:close/>
                    <a:moveTo>
                      <a:pt x="34993" y="38695"/>
                    </a:moveTo>
                    <a:lnTo>
                      <a:pt x="46137" y="38874"/>
                    </a:lnTo>
                    <a:lnTo>
                      <a:pt x="46137" y="40541"/>
                    </a:lnTo>
                    <a:cubicBezTo>
                      <a:pt x="46018" y="40553"/>
                      <a:pt x="45899" y="40565"/>
                      <a:pt x="45792" y="40565"/>
                    </a:cubicBezTo>
                    <a:cubicBezTo>
                      <a:pt x="43196" y="40589"/>
                      <a:pt x="40601" y="40600"/>
                      <a:pt x="38005" y="40636"/>
                    </a:cubicBezTo>
                    <a:cubicBezTo>
                      <a:pt x="37112" y="40648"/>
                      <a:pt x="36314" y="40708"/>
                      <a:pt x="35433" y="40743"/>
                    </a:cubicBezTo>
                    <a:cubicBezTo>
                      <a:pt x="35374" y="40747"/>
                      <a:pt x="35305" y="40749"/>
                      <a:pt x="35240" y="40749"/>
                    </a:cubicBezTo>
                    <a:cubicBezTo>
                      <a:pt x="35109" y="40749"/>
                      <a:pt x="34993" y="40743"/>
                      <a:pt x="34993" y="40743"/>
                    </a:cubicBezTo>
                    <a:lnTo>
                      <a:pt x="34993" y="38695"/>
                    </a:lnTo>
                    <a:close/>
                    <a:moveTo>
                      <a:pt x="11942" y="41434"/>
                    </a:moveTo>
                    <a:lnTo>
                      <a:pt x="23098" y="41636"/>
                    </a:lnTo>
                    <a:lnTo>
                      <a:pt x="23098" y="43279"/>
                    </a:lnTo>
                    <a:cubicBezTo>
                      <a:pt x="23098" y="43291"/>
                      <a:pt x="23063" y="43315"/>
                      <a:pt x="22955" y="43315"/>
                    </a:cubicBezTo>
                    <a:cubicBezTo>
                      <a:pt x="20503" y="43339"/>
                      <a:pt x="18133" y="43351"/>
                      <a:pt x="15693" y="43387"/>
                    </a:cubicBezTo>
                    <a:cubicBezTo>
                      <a:pt x="14645" y="43398"/>
                      <a:pt x="13561" y="43458"/>
                      <a:pt x="12514" y="43494"/>
                    </a:cubicBezTo>
                    <a:lnTo>
                      <a:pt x="11942" y="43494"/>
                    </a:lnTo>
                    <a:lnTo>
                      <a:pt x="11942" y="41434"/>
                    </a:lnTo>
                    <a:close/>
                    <a:moveTo>
                      <a:pt x="34790" y="41410"/>
                    </a:moveTo>
                    <a:cubicBezTo>
                      <a:pt x="36064" y="41410"/>
                      <a:pt x="37314" y="41505"/>
                      <a:pt x="38565" y="41517"/>
                    </a:cubicBezTo>
                    <a:cubicBezTo>
                      <a:pt x="39827" y="41529"/>
                      <a:pt x="41077" y="41565"/>
                      <a:pt x="42327" y="41577"/>
                    </a:cubicBezTo>
                    <a:cubicBezTo>
                      <a:pt x="42744" y="41581"/>
                      <a:pt x="43141" y="41582"/>
                      <a:pt x="43540" y="41582"/>
                    </a:cubicBezTo>
                    <a:cubicBezTo>
                      <a:pt x="44338" y="41582"/>
                      <a:pt x="45145" y="41577"/>
                      <a:pt x="46137" y="41577"/>
                    </a:cubicBezTo>
                    <a:lnTo>
                      <a:pt x="46137" y="43291"/>
                    </a:lnTo>
                    <a:cubicBezTo>
                      <a:pt x="46030" y="43315"/>
                      <a:pt x="45935" y="43327"/>
                      <a:pt x="45827" y="43327"/>
                    </a:cubicBezTo>
                    <a:cubicBezTo>
                      <a:pt x="43387" y="43339"/>
                      <a:pt x="40934" y="43351"/>
                      <a:pt x="38481" y="43387"/>
                    </a:cubicBezTo>
                    <a:cubicBezTo>
                      <a:pt x="37445" y="43398"/>
                      <a:pt x="36386" y="43470"/>
                      <a:pt x="35338" y="43506"/>
                    </a:cubicBezTo>
                    <a:lnTo>
                      <a:pt x="34802" y="43506"/>
                    </a:lnTo>
                    <a:cubicBezTo>
                      <a:pt x="34766" y="43160"/>
                      <a:pt x="34790" y="42815"/>
                      <a:pt x="34790" y="42470"/>
                    </a:cubicBezTo>
                    <a:cubicBezTo>
                      <a:pt x="34778" y="42113"/>
                      <a:pt x="34790" y="41791"/>
                      <a:pt x="34790" y="41410"/>
                    </a:cubicBezTo>
                    <a:close/>
                    <a:moveTo>
                      <a:pt x="54150" y="32659"/>
                    </a:moveTo>
                    <a:cubicBezTo>
                      <a:pt x="54150" y="32659"/>
                      <a:pt x="54162" y="32933"/>
                      <a:pt x="54162" y="33088"/>
                    </a:cubicBezTo>
                    <a:cubicBezTo>
                      <a:pt x="54162" y="34885"/>
                      <a:pt x="54150" y="36659"/>
                      <a:pt x="54186" y="38469"/>
                    </a:cubicBezTo>
                    <a:cubicBezTo>
                      <a:pt x="54209" y="40065"/>
                      <a:pt x="54281" y="41612"/>
                      <a:pt x="54328" y="43208"/>
                    </a:cubicBezTo>
                    <a:lnTo>
                      <a:pt x="54328" y="43803"/>
                    </a:lnTo>
                    <a:lnTo>
                      <a:pt x="52221" y="43803"/>
                    </a:lnTo>
                    <a:cubicBezTo>
                      <a:pt x="52388" y="40088"/>
                      <a:pt x="52459" y="36374"/>
                      <a:pt x="52400" y="32659"/>
                    </a:cubicBezTo>
                    <a:close/>
                    <a:moveTo>
                      <a:pt x="25039" y="32528"/>
                    </a:moveTo>
                    <a:cubicBezTo>
                      <a:pt x="25325" y="32528"/>
                      <a:pt x="25611" y="32540"/>
                      <a:pt x="25932" y="32540"/>
                    </a:cubicBezTo>
                    <a:cubicBezTo>
                      <a:pt x="25932" y="32707"/>
                      <a:pt x="25956" y="32849"/>
                      <a:pt x="25956" y="32992"/>
                    </a:cubicBezTo>
                    <a:cubicBezTo>
                      <a:pt x="25956" y="34897"/>
                      <a:pt x="25956" y="36814"/>
                      <a:pt x="25980" y="38731"/>
                    </a:cubicBezTo>
                    <a:cubicBezTo>
                      <a:pt x="26003" y="40243"/>
                      <a:pt x="26075" y="41732"/>
                      <a:pt x="26123" y="43244"/>
                    </a:cubicBezTo>
                    <a:lnTo>
                      <a:pt x="26123" y="43803"/>
                    </a:lnTo>
                    <a:lnTo>
                      <a:pt x="24075" y="43815"/>
                    </a:lnTo>
                    <a:cubicBezTo>
                      <a:pt x="24134" y="40100"/>
                      <a:pt x="24194" y="36338"/>
                      <a:pt x="24253" y="32528"/>
                    </a:cubicBezTo>
                    <a:cubicBezTo>
                      <a:pt x="24412" y="32528"/>
                      <a:pt x="24587" y="32533"/>
                      <a:pt x="24767" y="32533"/>
                    </a:cubicBezTo>
                    <a:cubicBezTo>
                      <a:pt x="24857" y="32533"/>
                      <a:pt x="24948" y="32532"/>
                      <a:pt x="25039" y="32528"/>
                    </a:cubicBezTo>
                    <a:close/>
                    <a:moveTo>
                      <a:pt x="27789" y="32528"/>
                    </a:moveTo>
                    <a:cubicBezTo>
                      <a:pt x="28075" y="32528"/>
                      <a:pt x="28361" y="32540"/>
                      <a:pt x="28682" y="32540"/>
                    </a:cubicBezTo>
                    <a:cubicBezTo>
                      <a:pt x="28682" y="32707"/>
                      <a:pt x="28706" y="32849"/>
                      <a:pt x="28706" y="32992"/>
                    </a:cubicBezTo>
                    <a:cubicBezTo>
                      <a:pt x="28706" y="34850"/>
                      <a:pt x="28706" y="36707"/>
                      <a:pt x="28730" y="38564"/>
                    </a:cubicBezTo>
                    <a:cubicBezTo>
                      <a:pt x="28754" y="40112"/>
                      <a:pt x="28825" y="41624"/>
                      <a:pt x="28873" y="43172"/>
                    </a:cubicBezTo>
                    <a:lnTo>
                      <a:pt x="28873" y="43803"/>
                    </a:lnTo>
                    <a:lnTo>
                      <a:pt x="26825" y="43815"/>
                    </a:lnTo>
                    <a:cubicBezTo>
                      <a:pt x="26885" y="40088"/>
                      <a:pt x="26944" y="36338"/>
                      <a:pt x="27004" y="32528"/>
                    </a:cubicBezTo>
                    <a:cubicBezTo>
                      <a:pt x="27162" y="32528"/>
                      <a:pt x="27337" y="32533"/>
                      <a:pt x="27517" y="32533"/>
                    </a:cubicBezTo>
                    <a:cubicBezTo>
                      <a:pt x="27607" y="32533"/>
                      <a:pt x="27698" y="32532"/>
                      <a:pt x="27789" y="32528"/>
                    </a:cubicBezTo>
                    <a:close/>
                    <a:moveTo>
                      <a:pt x="31266" y="32671"/>
                    </a:moveTo>
                    <a:lnTo>
                      <a:pt x="31266" y="33052"/>
                    </a:lnTo>
                    <a:cubicBezTo>
                      <a:pt x="31266" y="34826"/>
                      <a:pt x="31349" y="36600"/>
                      <a:pt x="31385" y="38374"/>
                    </a:cubicBezTo>
                    <a:cubicBezTo>
                      <a:pt x="31409" y="40005"/>
                      <a:pt x="31528" y="41589"/>
                      <a:pt x="31576" y="43220"/>
                    </a:cubicBezTo>
                    <a:cubicBezTo>
                      <a:pt x="31576" y="43422"/>
                      <a:pt x="31623" y="43815"/>
                      <a:pt x="31623" y="43815"/>
                    </a:cubicBezTo>
                    <a:lnTo>
                      <a:pt x="29528" y="43815"/>
                    </a:lnTo>
                    <a:cubicBezTo>
                      <a:pt x="29682" y="40092"/>
                      <a:pt x="29766" y="36382"/>
                      <a:pt x="29707" y="32671"/>
                    </a:cubicBezTo>
                    <a:close/>
                    <a:moveTo>
                      <a:pt x="34183" y="32540"/>
                    </a:moveTo>
                    <a:cubicBezTo>
                      <a:pt x="34183" y="32695"/>
                      <a:pt x="34207" y="32838"/>
                      <a:pt x="34207" y="32992"/>
                    </a:cubicBezTo>
                    <a:cubicBezTo>
                      <a:pt x="34207" y="34207"/>
                      <a:pt x="34183" y="35409"/>
                      <a:pt x="34207" y="36624"/>
                    </a:cubicBezTo>
                    <a:cubicBezTo>
                      <a:pt x="34219" y="38374"/>
                      <a:pt x="34266" y="40124"/>
                      <a:pt x="34302" y="41863"/>
                    </a:cubicBezTo>
                    <a:cubicBezTo>
                      <a:pt x="34314" y="42434"/>
                      <a:pt x="34350" y="42958"/>
                      <a:pt x="34374" y="43529"/>
                    </a:cubicBezTo>
                    <a:cubicBezTo>
                      <a:pt x="34374" y="43625"/>
                      <a:pt x="34374" y="43720"/>
                      <a:pt x="34350" y="43827"/>
                    </a:cubicBezTo>
                    <a:lnTo>
                      <a:pt x="32266" y="43827"/>
                    </a:lnTo>
                    <a:cubicBezTo>
                      <a:pt x="32433" y="40092"/>
                      <a:pt x="32516" y="36334"/>
                      <a:pt x="32457" y="32540"/>
                    </a:cubicBezTo>
                    <a:close/>
                    <a:moveTo>
                      <a:pt x="48649" y="32659"/>
                    </a:moveTo>
                    <a:cubicBezTo>
                      <a:pt x="48661" y="32778"/>
                      <a:pt x="48661" y="32897"/>
                      <a:pt x="48661" y="33016"/>
                    </a:cubicBezTo>
                    <a:cubicBezTo>
                      <a:pt x="48673" y="34945"/>
                      <a:pt x="48661" y="36850"/>
                      <a:pt x="48685" y="38779"/>
                    </a:cubicBezTo>
                    <a:cubicBezTo>
                      <a:pt x="48709" y="40279"/>
                      <a:pt x="48780" y="41779"/>
                      <a:pt x="48828" y="43279"/>
                    </a:cubicBezTo>
                    <a:lnTo>
                      <a:pt x="48828" y="43898"/>
                    </a:lnTo>
                    <a:cubicBezTo>
                      <a:pt x="48221" y="43919"/>
                      <a:pt x="47633" y="43948"/>
                      <a:pt x="47054" y="43948"/>
                    </a:cubicBezTo>
                    <a:cubicBezTo>
                      <a:pt x="46962" y="43948"/>
                      <a:pt x="46871" y="43948"/>
                      <a:pt x="46780" y="43946"/>
                    </a:cubicBezTo>
                    <a:cubicBezTo>
                      <a:pt x="46839" y="40148"/>
                      <a:pt x="46899" y="36374"/>
                      <a:pt x="46958" y="32659"/>
                    </a:cubicBezTo>
                    <a:close/>
                    <a:moveTo>
                      <a:pt x="51364" y="32659"/>
                    </a:moveTo>
                    <a:cubicBezTo>
                      <a:pt x="51423" y="36386"/>
                      <a:pt x="51483" y="40136"/>
                      <a:pt x="51542" y="43887"/>
                    </a:cubicBezTo>
                    <a:cubicBezTo>
                      <a:pt x="51370" y="43939"/>
                      <a:pt x="50794" y="43972"/>
                      <a:pt x="50280" y="43972"/>
                    </a:cubicBezTo>
                    <a:cubicBezTo>
                      <a:pt x="49976" y="43972"/>
                      <a:pt x="49694" y="43961"/>
                      <a:pt x="49530" y="43934"/>
                    </a:cubicBezTo>
                    <a:cubicBezTo>
                      <a:pt x="49590" y="40172"/>
                      <a:pt x="49649" y="36374"/>
                      <a:pt x="49709" y="32659"/>
                    </a:cubicBezTo>
                    <a:close/>
                    <a:moveTo>
                      <a:pt x="34993" y="44351"/>
                    </a:moveTo>
                    <a:lnTo>
                      <a:pt x="34993" y="44363"/>
                    </a:lnTo>
                    <a:lnTo>
                      <a:pt x="34993" y="46423"/>
                    </a:lnTo>
                    <a:cubicBezTo>
                      <a:pt x="32129" y="46304"/>
                      <a:pt x="29272" y="46220"/>
                      <a:pt x="26082" y="46220"/>
                    </a:cubicBezTo>
                    <a:cubicBezTo>
                      <a:pt x="25121" y="46220"/>
                      <a:pt x="24129" y="46227"/>
                      <a:pt x="23098" y="46244"/>
                    </a:cubicBezTo>
                    <a:lnTo>
                      <a:pt x="23098" y="44541"/>
                    </a:lnTo>
                    <a:cubicBezTo>
                      <a:pt x="27563" y="44482"/>
                      <a:pt x="31278" y="44410"/>
                      <a:pt x="34993" y="44351"/>
                    </a:cubicBezTo>
                    <a:close/>
                    <a:moveTo>
                      <a:pt x="11954" y="47101"/>
                    </a:moveTo>
                    <a:lnTo>
                      <a:pt x="11954" y="49173"/>
                    </a:lnTo>
                    <a:cubicBezTo>
                      <a:pt x="9002" y="49050"/>
                      <a:pt x="6035" y="48965"/>
                      <a:pt x="3040" y="48965"/>
                    </a:cubicBezTo>
                    <a:cubicBezTo>
                      <a:pt x="2267" y="48965"/>
                      <a:pt x="1492" y="48970"/>
                      <a:pt x="715" y="48982"/>
                    </a:cubicBezTo>
                    <a:cubicBezTo>
                      <a:pt x="703" y="48899"/>
                      <a:pt x="703" y="48804"/>
                      <a:pt x="715" y="48709"/>
                    </a:cubicBezTo>
                    <a:cubicBezTo>
                      <a:pt x="715" y="48244"/>
                      <a:pt x="679" y="47768"/>
                      <a:pt x="679" y="47292"/>
                    </a:cubicBezTo>
                    <a:lnTo>
                      <a:pt x="11954" y="47101"/>
                    </a:lnTo>
                    <a:close/>
                    <a:moveTo>
                      <a:pt x="34993" y="47101"/>
                    </a:moveTo>
                    <a:lnTo>
                      <a:pt x="34993" y="49173"/>
                    </a:lnTo>
                    <a:cubicBezTo>
                      <a:pt x="32083" y="49061"/>
                      <a:pt x="29064" y="48972"/>
                      <a:pt x="26079" y="48972"/>
                    </a:cubicBezTo>
                    <a:cubicBezTo>
                      <a:pt x="25240" y="48972"/>
                      <a:pt x="24405" y="48979"/>
                      <a:pt x="23575" y="48994"/>
                    </a:cubicBezTo>
                    <a:cubicBezTo>
                      <a:pt x="23575" y="48840"/>
                      <a:pt x="23503" y="48732"/>
                      <a:pt x="23503" y="48625"/>
                    </a:cubicBezTo>
                    <a:cubicBezTo>
                      <a:pt x="23503" y="48185"/>
                      <a:pt x="23587" y="47744"/>
                      <a:pt x="23587" y="47292"/>
                    </a:cubicBezTo>
                    <a:cubicBezTo>
                      <a:pt x="27373" y="47232"/>
                      <a:pt x="31266" y="47173"/>
                      <a:pt x="34993" y="47101"/>
                    </a:cubicBezTo>
                    <a:close/>
                    <a:moveTo>
                      <a:pt x="46137" y="0"/>
                    </a:moveTo>
                    <a:lnTo>
                      <a:pt x="45446" y="607"/>
                    </a:lnTo>
                    <a:cubicBezTo>
                      <a:pt x="45399" y="3644"/>
                      <a:pt x="45375" y="6656"/>
                      <a:pt x="45315" y="9632"/>
                    </a:cubicBezTo>
                    <a:lnTo>
                      <a:pt x="43660" y="9632"/>
                    </a:lnTo>
                    <a:cubicBezTo>
                      <a:pt x="43637" y="9561"/>
                      <a:pt x="43625" y="9489"/>
                      <a:pt x="43637" y="9418"/>
                    </a:cubicBezTo>
                    <a:cubicBezTo>
                      <a:pt x="43613" y="7120"/>
                      <a:pt x="43589" y="4858"/>
                      <a:pt x="43565" y="2548"/>
                    </a:cubicBezTo>
                    <a:lnTo>
                      <a:pt x="42672" y="3382"/>
                    </a:lnTo>
                    <a:cubicBezTo>
                      <a:pt x="42637" y="5477"/>
                      <a:pt x="42601" y="7394"/>
                      <a:pt x="42577" y="9632"/>
                    </a:cubicBezTo>
                    <a:lnTo>
                      <a:pt x="40934" y="9632"/>
                    </a:lnTo>
                    <a:cubicBezTo>
                      <a:pt x="40910" y="8144"/>
                      <a:pt x="40886" y="6727"/>
                      <a:pt x="40862" y="5227"/>
                    </a:cubicBezTo>
                    <a:lnTo>
                      <a:pt x="39874" y="6251"/>
                    </a:lnTo>
                    <a:cubicBezTo>
                      <a:pt x="39862" y="7430"/>
                      <a:pt x="39839" y="8632"/>
                      <a:pt x="39827" y="9823"/>
                    </a:cubicBezTo>
                    <a:cubicBezTo>
                      <a:pt x="39303" y="9835"/>
                      <a:pt x="38743" y="9835"/>
                      <a:pt x="38136" y="9835"/>
                    </a:cubicBezTo>
                    <a:cubicBezTo>
                      <a:pt x="38136" y="9680"/>
                      <a:pt x="38124" y="9537"/>
                      <a:pt x="38124" y="9406"/>
                    </a:cubicBezTo>
                    <a:cubicBezTo>
                      <a:pt x="38124" y="8954"/>
                      <a:pt x="38124" y="8513"/>
                      <a:pt x="38112" y="8061"/>
                    </a:cubicBezTo>
                    <a:lnTo>
                      <a:pt x="37088" y="9001"/>
                    </a:lnTo>
                    <a:lnTo>
                      <a:pt x="37088" y="9632"/>
                    </a:lnTo>
                    <a:lnTo>
                      <a:pt x="36350" y="9632"/>
                    </a:lnTo>
                    <a:lnTo>
                      <a:pt x="35719" y="10382"/>
                    </a:lnTo>
                    <a:cubicBezTo>
                      <a:pt x="38757" y="10507"/>
                      <a:pt x="41614" y="10641"/>
                      <a:pt x="44765" y="10641"/>
                    </a:cubicBezTo>
                    <a:cubicBezTo>
                      <a:pt x="45220" y="10641"/>
                      <a:pt x="45681" y="10638"/>
                      <a:pt x="46149" y="10632"/>
                    </a:cubicBezTo>
                    <a:lnTo>
                      <a:pt x="46149" y="12323"/>
                    </a:lnTo>
                    <a:lnTo>
                      <a:pt x="35005" y="12526"/>
                    </a:lnTo>
                    <a:lnTo>
                      <a:pt x="35005" y="11371"/>
                    </a:lnTo>
                    <a:lnTo>
                      <a:pt x="34278" y="12156"/>
                    </a:lnTo>
                    <a:cubicBezTo>
                      <a:pt x="34326" y="15216"/>
                      <a:pt x="34290" y="17812"/>
                      <a:pt x="34338" y="21515"/>
                    </a:cubicBezTo>
                    <a:lnTo>
                      <a:pt x="32278" y="21515"/>
                    </a:lnTo>
                    <a:cubicBezTo>
                      <a:pt x="32373" y="18538"/>
                      <a:pt x="32445" y="16371"/>
                      <a:pt x="32469" y="13883"/>
                    </a:cubicBezTo>
                    <a:lnTo>
                      <a:pt x="32469" y="13883"/>
                    </a:lnTo>
                    <a:lnTo>
                      <a:pt x="31468" y="14788"/>
                    </a:lnTo>
                    <a:lnTo>
                      <a:pt x="31468" y="15669"/>
                    </a:lnTo>
                    <a:cubicBezTo>
                      <a:pt x="31492" y="17312"/>
                      <a:pt x="31564" y="19098"/>
                      <a:pt x="31623" y="20729"/>
                    </a:cubicBezTo>
                    <a:lnTo>
                      <a:pt x="31623" y="21515"/>
                    </a:lnTo>
                    <a:lnTo>
                      <a:pt x="29528" y="21515"/>
                    </a:lnTo>
                    <a:cubicBezTo>
                      <a:pt x="29587" y="19276"/>
                      <a:pt x="29635" y="18229"/>
                      <a:pt x="29671" y="16669"/>
                    </a:cubicBezTo>
                    <a:lnTo>
                      <a:pt x="29671" y="16669"/>
                    </a:lnTo>
                    <a:lnTo>
                      <a:pt x="28766" y="17479"/>
                    </a:lnTo>
                    <a:cubicBezTo>
                      <a:pt x="28801" y="18526"/>
                      <a:pt x="28837" y="19681"/>
                      <a:pt x="28873" y="20717"/>
                    </a:cubicBezTo>
                    <a:lnTo>
                      <a:pt x="28873" y="21515"/>
                    </a:lnTo>
                    <a:lnTo>
                      <a:pt x="26825" y="21515"/>
                    </a:lnTo>
                    <a:cubicBezTo>
                      <a:pt x="26837" y="20765"/>
                      <a:pt x="26849" y="20098"/>
                      <a:pt x="26861" y="19479"/>
                    </a:cubicBezTo>
                    <a:lnTo>
                      <a:pt x="26861" y="19479"/>
                    </a:lnTo>
                    <a:lnTo>
                      <a:pt x="26111" y="20146"/>
                    </a:lnTo>
                    <a:cubicBezTo>
                      <a:pt x="26111" y="20312"/>
                      <a:pt x="26123" y="20598"/>
                      <a:pt x="26134" y="20753"/>
                    </a:cubicBezTo>
                    <a:lnTo>
                      <a:pt x="26134" y="21515"/>
                    </a:lnTo>
                    <a:lnTo>
                      <a:pt x="25003" y="21515"/>
                    </a:lnTo>
                    <a:lnTo>
                      <a:pt x="24468" y="21991"/>
                    </a:lnTo>
                    <a:cubicBezTo>
                      <a:pt x="27932" y="21931"/>
                      <a:pt x="31278" y="21705"/>
                      <a:pt x="34993" y="21646"/>
                    </a:cubicBezTo>
                    <a:lnTo>
                      <a:pt x="34993" y="23670"/>
                    </a:lnTo>
                    <a:lnTo>
                      <a:pt x="23848" y="23467"/>
                    </a:lnTo>
                    <a:lnTo>
                      <a:pt x="23848" y="22693"/>
                    </a:lnTo>
                    <a:lnTo>
                      <a:pt x="22955" y="23467"/>
                    </a:lnTo>
                    <a:cubicBezTo>
                      <a:pt x="22908" y="26503"/>
                      <a:pt x="22670" y="29682"/>
                      <a:pt x="22622" y="32659"/>
                    </a:cubicBezTo>
                    <a:lnTo>
                      <a:pt x="20979" y="32659"/>
                    </a:lnTo>
                    <a:cubicBezTo>
                      <a:pt x="20943" y="30433"/>
                      <a:pt x="20896" y="27777"/>
                      <a:pt x="20860" y="25384"/>
                    </a:cubicBezTo>
                    <a:lnTo>
                      <a:pt x="19979" y="26301"/>
                    </a:lnTo>
                    <a:cubicBezTo>
                      <a:pt x="19943" y="28408"/>
                      <a:pt x="19907" y="30433"/>
                      <a:pt x="19872" y="32659"/>
                    </a:cubicBezTo>
                    <a:lnTo>
                      <a:pt x="18205" y="32659"/>
                    </a:lnTo>
                    <a:cubicBezTo>
                      <a:pt x="18181" y="32528"/>
                      <a:pt x="18169" y="32385"/>
                      <a:pt x="18169" y="32254"/>
                    </a:cubicBezTo>
                    <a:cubicBezTo>
                      <a:pt x="18157" y="30861"/>
                      <a:pt x="18157" y="29444"/>
                      <a:pt x="18145" y="28063"/>
                    </a:cubicBezTo>
                    <a:lnTo>
                      <a:pt x="17169" y="29087"/>
                    </a:lnTo>
                    <a:cubicBezTo>
                      <a:pt x="17157" y="30254"/>
                      <a:pt x="17133" y="31171"/>
                      <a:pt x="17121" y="32659"/>
                    </a:cubicBezTo>
                    <a:lnTo>
                      <a:pt x="15478" y="32659"/>
                    </a:lnTo>
                    <a:cubicBezTo>
                      <a:pt x="15466" y="31909"/>
                      <a:pt x="15455" y="31385"/>
                      <a:pt x="15443" y="30790"/>
                    </a:cubicBezTo>
                    <a:lnTo>
                      <a:pt x="14419" y="31849"/>
                    </a:lnTo>
                    <a:lnTo>
                      <a:pt x="14419" y="32659"/>
                    </a:lnTo>
                    <a:lnTo>
                      <a:pt x="13633" y="32659"/>
                    </a:lnTo>
                    <a:lnTo>
                      <a:pt x="12811" y="33254"/>
                    </a:lnTo>
                    <a:cubicBezTo>
                      <a:pt x="16288" y="33314"/>
                      <a:pt x="20134" y="33314"/>
                      <a:pt x="23098" y="33373"/>
                    </a:cubicBezTo>
                    <a:lnTo>
                      <a:pt x="23098" y="35005"/>
                    </a:lnTo>
                    <a:lnTo>
                      <a:pt x="11954" y="35207"/>
                    </a:lnTo>
                    <a:lnTo>
                      <a:pt x="11954" y="34064"/>
                    </a:lnTo>
                    <a:lnTo>
                      <a:pt x="11418" y="34635"/>
                    </a:lnTo>
                    <a:cubicBezTo>
                      <a:pt x="11466" y="37707"/>
                      <a:pt x="11585" y="40827"/>
                      <a:pt x="11645" y="43803"/>
                    </a:cubicBezTo>
                    <a:lnTo>
                      <a:pt x="9573" y="43803"/>
                    </a:lnTo>
                    <a:cubicBezTo>
                      <a:pt x="9680" y="41565"/>
                      <a:pt x="9740" y="38862"/>
                      <a:pt x="9763" y="36374"/>
                    </a:cubicBezTo>
                    <a:lnTo>
                      <a:pt x="9763" y="36374"/>
                    </a:lnTo>
                    <a:lnTo>
                      <a:pt x="8763" y="37386"/>
                    </a:lnTo>
                    <a:lnTo>
                      <a:pt x="8763" y="38422"/>
                    </a:lnTo>
                    <a:cubicBezTo>
                      <a:pt x="8787" y="40029"/>
                      <a:pt x="8870" y="41589"/>
                      <a:pt x="8918" y="43184"/>
                    </a:cubicBezTo>
                    <a:lnTo>
                      <a:pt x="8918" y="43803"/>
                    </a:lnTo>
                    <a:lnTo>
                      <a:pt x="6823" y="43803"/>
                    </a:lnTo>
                    <a:cubicBezTo>
                      <a:pt x="6882" y="42315"/>
                      <a:pt x="6930" y="40720"/>
                      <a:pt x="6965" y="39160"/>
                    </a:cubicBezTo>
                    <a:lnTo>
                      <a:pt x="6965" y="39160"/>
                    </a:lnTo>
                    <a:lnTo>
                      <a:pt x="6061" y="40077"/>
                    </a:lnTo>
                    <a:cubicBezTo>
                      <a:pt x="6096" y="41112"/>
                      <a:pt x="6132" y="42124"/>
                      <a:pt x="6168" y="43160"/>
                    </a:cubicBezTo>
                    <a:lnTo>
                      <a:pt x="6168" y="43803"/>
                    </a:lnTo>
                    <a:lnTo>
                      <a:pt x="4120" y="43803"/>
                    </a:lnTo>
                    <a:cubicBezTo>
                      <a:pt x="4132" y="43053"/>
                      <a:pt x="4144" y="42601"/>
                      <a:pt x="4156" y="41970"/>
                    </a:cubicBezTo>
                    <a:lnTo>
                      <a:pt x="4156" y="41970"/>
                    </a:lnTo>
                    <a:lnTo>
                      <a:pt x="3405" y="42744"/>
                    </a:lnTo>
                    <a:cubicBezTo>
                      <a:pt x="3405" y="42910"/>
                      <a:pt x="3417" y="43089"/>
                      <a:pt x="3429" y="43256"/>
                    </a:cubicBezTo>
                    <a:cubicBezTo>
                      <a:pt x="3429" y="43434"/>
                      <a:pt x="3429" y="43637"/>
                      <a:pt x="3429" y="43827"/>
                    </a:cubicBezTo>
                    <a:cubicBezTo>
                      <a:pt x="3102" y="43877"/>
                      <a:pt x="2783" y="43901"/>
                      <a:pt x="2458" y="43901"/>
                    </a:cubicBezTo>
                    <a:cubicBezTo>
                      <a:pt x="2393" y="43901"/>
                      <a:pt x="2328" y="43900"/>
                      <a:pt x="2262" y="43898"/>
                    </a:cubicBezTo>
                    <a:lnTo>
                      <a:pt x="1596" y="44518"/>
                    </a:lnTo>
                    <a:cubicBezTo>
                      <a:pt x="5060" y="44458"/>
                      <a:pt x="8239" y="44399"/>
                      <a:pt x="11954" y="44339"/>
                    </a:cubicBezTo>
                    <a:lnTo>
                      <a:pt x="11954" y="46363"/>
                    </a:lnTo>
                    <a:lnTo>
                      <a:pt x="810" y="46173"/>
                    </a:lnTo>
                    <a:lnTo>
                      <a:pt x="810" y="45399"/>
                    </a:lnTo>
                    <a:lnTo>
                      <a:pt x="84" y="46101"/>
                    </a:lnTo>
                    <a:cubicBezTo>
                      <a:pt x="60" y="47316"/>
                      <a:pt x="24" y="48268"/>
                      <a:pt x="0" y="49744"/>
                    </a:cubicBezTo>
                    <a:lnTo>
                      <a:pt x="12633" y="49744"/>
                    </a:lnTo>
                    <a:cubicBezTo>
                      <a:pt x="12633" y="49006"/>
                      <a:pt x="12621" y="47958"/>
                      <a:pt x="12609" y="47066"/>
                    </a:cubicBezTo>
                    <a:cubicBezTo>
                      <a:pt x="12597" y="46196"/>
                      <a:pt x="12526" y="45268"/>
                      <a:pt x="12490" y="44387"/>
                    </a:cubicBezTo>
                    <a:cubicBezTo>
                      <a:pt x="12490" y="44220"/>
                      <a:pt x="12490" y="43791"/>
                      <a:pt x="12490" y="43791"/>
                    </a:cubicBezTo>
                    <a:lnTo>
                      <a:pt x="14585" y="43791"/>
                    </a:lnTo>
                    <a:cubicBezTo>
                      <a:pt x="14597" y="45280"/>
                      <a:pt x="14490" y="46327"/>
                      <a:pt x="14478" y="47577"/>
                    </a:cubicBezTo>
                    <a:cubicBezTo>
                      <a:pt x="14478" y="48280"/>
                      <a:pt x="14454" y="48994"/>
                      <a:pt x="14443" y="49744"/>
                    </a:cubicBezTo>
                    <a:lnTo>
                      <a:pt x="15383" y="49744"/>
                    </a:lnTo>
                    <a:cubicBezTo>
                      <a:pt x="15383" y="48994"/>
                      <a:pt x="15371" y="47911"/>
                      <a:pt x="15359" y="46994"/>
                    </a:cubicBezTo>
                    <a:cubicBezTo>
                      <a:pt x="15347" y="46137"/>
                      <a:pt x="15276" y="45220"/>
                      <a:pt x="15240" y="44351"/>
                    </a:cubicBezTo>
                    <a:cubicBezTo>
                      <a:pt x="15228" y="44196"/>
                      <a:pt x="15240" y="43791"/>
                      <a:pt x="15240" y="43791"/>
                    </a:cubicBezTo>
                    <a:lnTo>
                      <a:pt x="17300" y="43791"/>
                    </a:lnTo>
                    <a:cubicBezTo>
                      <a:pt x="17276" y="46030"/>
                      <a:pt x="17240" y="47518"/>
                      <a:pt x="17205" y="49744"/>
                    </a:cubicBezTo>
                    <a:lnTo>
                      <a:pt x="18145" y="49744"/>
                    </a:lnTo>
                    <a:cubicBezTo>
                      <a:pt x="18110" y="47506"/>
                      <a:pt x="18074" y="45887"/>
                      <a:pt x="18038" y="43934"/>
                    </a:cubicBezTo>
                    <a:cubicBezTo>
                      <a:pt x="18188" y="43887"/>
                      <a:pt x="18693" y="43859"/>
                      <a:pt x="19175" y="43859"/>
                    </a:cubicBezTo>
                    <a:cubicBezTo>
                      <a:pt x="19538" y="43859"/>
                      <a:pt x="19888" y="43875"/>
                      <a:pt x="20062" y="43910"/>
                    </a:cubicBezTo>
                    <a:cubicBezTo>
                      <a:pt x="20027" y="45851"/>
                      <a:pt x="19991" y="47506"/>
                      <a:pt x="19955" y="49733"/>
                    </a:cubicBezTo>
                    <a:lnTo>
                      <a:pt x="20884" y="49733"/>
                    </a:lnTo>
                    <a:cubicBezTo>
                      <a:pt x="20884" y="48994"/>
                      <a:pt x="20872" y="47851"/>
                      <a:pt x="20860" y="46899"/>
                    </a:cubicBezTo>
                    <a:cubicBezTo>
                      <a:pt x="20848" y="46053"/>
                      <a:pt x="20789" y="45149"/>
                      <a:pt x="20741" y="44303"/>
                    </a:cubicBezTo>
                    <a:lnTo>
                      <a:pt x="20741" y="43791"/>
                    </a:lnTo>
                    <a:lnTo>
                      <a:pt x="22801" y="43791"/>
                    </a:lnTo>
                    <a:cubicBezTo>
                      <a:pt x="22777" y="46018"/>
                      <a:pt x="22741" y="47506"/>
                      <a:pt x="22705" y="49733"/>
                    </a:cubicBezTo>
                    <a:lnTo>
                      <a:pt x="35314" y="49733"/>
                    </a:lnTo>
                    <a:cubicBezTo>
                      <a:pt x="35302" y="48994"/>
                      <a:pt x="35290" y="47554"/>
                      <a:pt x="35278" y="46446"/>
                    </a:cubicBezTo>
                    <a:cubicBezTo>
                      <a:pt x="35267" y="45756"/>
                      <a:pt x="35219" y="44994"/>
                      <a:pt x="35195" y="44303"/>
                    </a:cubicBezTo>
                    <a:lnTo>
                      <a:pt x="35195" y="43791"/>
                    </a:lnTo>
                    <a:lnTo>
                      <a:pt x="37291" y="43791"/>
                    </a:lnTo>
                    <a:cubicBezTo>
                      <a:pt x="37303" y="45280"/>
                      <a:pt x="37195" y="46315"/>
                      <a:pt x="37183" y="47566"/>
                    </a:cubicBezTo>
                    <a:cubicBezTo>
                      <a:pt x="37183" y="48268"/>
                      <a:pt x="37172" y="48994"/>
                      <a:pt x="37148" y="49733"/>
                    </a:cubicBezTo>
                    <a:lnTo>
                      <a:pt x="38088" y="49733"/>
                    </a:lnTo>
                    <a:cubicBezTo>
                      <a:pt x="38088" y="48994"/>
                      <a:pt x="38076" y="47899"/>
                      <a:pt x="38065" y="46982"/>
                    </a:cubicBezTo>
                    <a:cubicBezTo>
                      <a:pt x="38053" y="46113"/>
                      <a:pt x="37981" y="45208"/>
                      <a:pt x="37945" y="44351"/>
                    </a:cubicBezTo>
                    <a:cubicBezTo>
                      <a:pt x="37945" y="44184"/>
                      <a:pt x="37945" y="43791"/>
                      <a:pt x="37945" y="43791"/>
                    </a:cubicBezTo>
                    <a:lnTo>
                      <a:pt x="40005" y="43791"/>
                    </a:lnTo>
                    <a:cubicBezTo>
                      <a:pt x="39981" y="46018"/>
                      <a:pt x="39946" y="47506"/>
                      <a:pt x="39910" y="49733"/>
                    </a:cubicBezTo>
                    <a:lnTo>
                      <a:pt x="40851" y="49733"/>
                    </a:lnTo>
                    <a:cubicBezTo>
                      <a:pt x="40815" y="47506"/>
                      <a:pt x="40779" y="46018"/>
                      <a:pt x="40743" y="43791"/>
                    </a:cubicBezTo>
                    <a:lnTo>
                      <a:pt x="42756" y="43791"/>
                    </a:lnTo>
                    <a:cubicBezTo>
                      <a:pt x="42732" y="46018"/>
                      <a:pt x="42696" y="47506"/>
                      <a:pt x="42660" y="49733"/>
                    </a:cubicBezTo>
                    <a:lnTo>
                      <a:pt x="43601" y="49733"/>
                    </a:lnTo>
                    <a:cubicBezTo>
                      <a:pt x="43565" y="47506"/>
                      <a:pt x="43529" y="45875"/>
                      <a:pt x="43494" y="43934"/>
                    </a:cubicBezTo>
                    <a:cubicBezTo>
                      <a:pt x="43650" y="43887"/>
                      <a:pt x="44166" y="43859"/>
                      <a:pt x="44647" y="43859"/>
                    </a:cubicBezTo>
                    <a:cubicBezTo>
                      <a:pt x="45009" y="43859"/>
                      <a:pt x="45352" y="43875"/>
                      <a:pt x="45506" y="43910"/>
                    </a:cubicBezTo>
                    <a:cubicBezTo>
                      <a:pt x="45482" y="45851"/>
                      <a:pt x="45446" y="47506"/>
                      <a:pt x="45411" y="49733"/>
                    </a:cubicBezTo>
                    <a:lnTo>
                      <a:pt x="56543" y="49733"/>
                    </a:lnTo>
                    <a:lnTo>
                      <a:pt x="56543" y="49137"/>
                    </a:lnTo>
                    <a:cubicBezTo>
                      <a:pt x="53759" y="49039"/>
                      <a:pt x="51400" y="48968"/>
                      <a:pt x="48836" y="48968"/>
                    </a:cubicBezTo>
                    <a:cubicBezTo>
                      <a:pt x="47968" y="48968"/>
                      <a:pt x="47076" y="48976"/>
                      <a:pt x="46137" y="48994"/>
                    </a:cubicBezTo>
                    <a:lnTo>
                      <a:pt x="46137" y="47292"/>
                    </a:lnTo>
                    <a:cubicBezTo>
                      <a:pt x="49852" y="47232"/>
                      <a:pt x="52828" y="47173"/>
                      <a:pt x="56543" y="47113"/>
                    </a:cubicBezTo>
                    <a:lnTo>
                      <a:pt x="56543" y="46363"/>
                    </a:lnTo>
                    <a:cubicBezTo>
                      <a:pt x="52816" y="46304"/>
                      <a:pt x="49852" y="46244"/>
                      <a:pt x="46137" y="46173"/>
                    </a:cubicBezTo>
                    <a:lnTo>
                      <a:pt x="46137" y="44541"/>
                    </a:lnTo>
                    <a:cubicBezTo>
                      <a:pt x="49852" y="44482"/>
                      <a:pt x="52828" y="44422"/>
                      <a:pt x="56543" y="44363"/>
                    </a:cubicBezTo>
                    <a:lnTo>
                      <a:pt x="56543" y="43803"/>
                    </a:lnTo>
                    <a:lnTo>
                      <a:pt x="54983" y="43803"/>
                    </a:lnTo>
                    <a:cubicBezTo>
                      <a:pt x="55138" y="40088"/>
                      <a:pt x="55221" y="36374"/>
                      <a:pt x="55162" y="32659"/>
                    </a:cubicBezTo>
                    <a:lnTo>
                      <a:pt x="56543" y="32659"/>
                    </a:lnTo>
                    <a:lnTo>
                      <a:pt x="56543" y="31897"/>
                    </a:lnTo>
                    <a:cubicBezTo>
                      <a:pt x="52828" y="31849"/>
                      <a:pt x="49625" y="31790"/>
                      <a:pt x="46089" y="31730"/>
                    </a:cubicBezTo>
                    <a:cubicBezTo>
                      <a:pt x="46077" y="31206"/>
                      <a:pt x="46054" y="30647"/>
                      <a:pt x="46054" y="30087"/>
                    </a:cubicBezTo>
                    <a:cubicBezTo>
                      <a:pt x="49566" y="30028"/>
                      <a:pt x="52828" y="29968"/>
                      <a:pt x="56543" y="29909"/>
                    </a:cubicBezTo>
                    <a:lnTo>
                      <a:pt x="56543" y="29194"/>
                    </a:lnTo>
                    <a:cubicBezTo>
                      <a:pt x="53721" y="29086"/>
                      <a:pt x="51326" y="29018"/>
                      <a:pt x="48709" y="29018"/>
                    </a:cubicBezTo>
                    <a:cubicBezTo>
                      <a:pt x="47880" y="29018"/>
                      <a:pt x="47030" y="29025"/>
                      <a:pt x="46137" y="29040"/>
                    </a:cubicBezTo>
                    <a:lnTo>
                      <a:pt x="46137" y="27313"/>
                    </a:lnTo>
                    <a:cubicBezTo>
                      <a:pt x="46244" y="27301"/>
                      <a:pt x="46351" y="27289"/>
                      <a:pt x="46458" y="27289"/>
                    </a:cubicBezTo>
                    <a:cubicBezTo>
                      <a:pt x="49102" y="27265"/>
                      <a:pt x="51697" y="27242"/>
                      <a:pt x="54340" y="27206"/>
                    </a:cubicBezTo>
                    <a:cubicBezTo>
                      <a:pt x="55090" y="27194"/>
                      <a:pt x="55805" y="27158"/>
                      <a:pt x="56543" y="27123"/>
                    </a:cubicBezTo>
                    <a:lnTo>
                      <a:pt x="56543" y="26444"/>
                    </a:lnTo>
                    <a:cubicBezTo>
                      <a:pt x="53712" y="26335"/>
                      <a:pt x="51321" y="26268"/>
                      <a:pt x="48707" y="26268"/>
                    </a:cubicBezTo>
                    <a:cubicBezTo>
                      <a:pt x="47880" y="26268"/>
                      <a:pt x="47030" y="26275"/>
                      <a:pt x="46137" y="26289"/>
                    </a:cubicBezTo>
                    <a:lnTo>
                      <a:pt x="46137" y="24587"/>
                    </a:lnTo>
                    <a:cubicBezTo>
                      <a:pt x="49864" y="24527"/>
                      <a:pt x="52828" y="24468"/>
                      <a:pt x="56543" y="24408"/>
                    </a:cubicBezTo>
                    <a:lnTo>
                      <a:pt x="56543" y="23646"/>
                    </a:lnTo>
                    <a:cubicBezTo>
                      <a:pt x="52816" y="23586"/>
                      <a:pt x="49852" y="23527"/>
                      <a:pt x="46137" y="23467"/>
                    </a:cubicBezTo>
                    <a:lnTo>
                      <a:pt x="46137" y="21836"/>
                    </a:lnTo>
                    <a:cubicBezTo>
                      <a:pt x="49864" y="21777"/>
                      <a:pt x="52828" y="21717"/>
                      <a:pt x="56543" y="21658"/>
                    </a:cubicBezTo>
                    <a:lnTo>
                      <a:pt x="56543" y="21181"/>
                    </a:lnTo>
                    <a:cubicBezTo>
                      <a:pt x="56454" y="21185"/>
                      <a:pt x="56365" y="21187"/>
                      <a:pt x="56276" y="21187"/>
                    </a:cubicBezTo>
                    <a:cubicBezTo>
                      <a:pt x="55818" y="21187"/>
                      <a:pt x="55361" y="21134"/>
                      <a:pt x="54912" y="21015"/>
                    </a:cubicBezTo>
                    <a:cubicBezTo>
                      <a:pt x="55067" y="17276"/>
                      <a:pt x="55221" y="13335"/>
                      <a:pt x="55162" y="9620"/>
                    </a:cubicBezTo>
                    <a:lnTo>
                      <a:pt x="56543" y="9620"/>
                    </a:lnTo>
                    <a:lnTo>
                      <a:pt x="56543" y="9192"/>
                    </a:lnTo>
                    <a:cubicBezTo>
                      <a:pt x="52816" y="9132"/>
                      <a:pt x="49852" y="9073"/>
                      <a:pt x="46137" y="9025"/>
                    </a:cubicBezTo>
                    <a:lnTo>
                      <a:pt x="46137" y="7394"/>
                    </a:lnTo>
                    <a:cubicBezTo>
                      <a:pt x="49864" y="7334"/>
                      <a:pt x="52828" y="7275"/>
                      <a:pt x="56543" y="7215"/>
                    </a:cubicBezTo>
                    <a:lnTo>
                      <a:pt x="56543" y="6489"/>
                    </a:lnTo>
                    <a:cubicBezTo>
                      <a:pt x="53759" y="6391"/>
                      <a:pt x="51400" y="6320"/>
                      <a:pt x="48836" y="6320"/>
                    </a:cubicBezTo>
                    <a:cubicBezTo>
                      <a:pt x="47968" y="6320"/>
                      <a:pt x="47076" y="6328"/>
                      <a:pt x="46137" y="6346"/>
                    </a:cubicBezTo>
                    <a:lnTo>
                      <a:pt x="46137" y="4632"/>
                    </a:lnTo>
                    <a:cubicBezTo>
                      <a:pt x="49864" y="4572"/>
                      <a:pt x="52828" y="4513"/>
                      <a:pt x="56543" y="4453"/>
                    </a:cubicBezTo>
                    <a:lnTo>
                      <a:pt x="56543" y="3739"/>
                    </a:lnTo>
                    <a:cubicBezTo>
                      <a:pt x="53712" y="3630"/>
                      <a:pt x="51321" y="3563"/>
                      <a:pt x="48707" y="3563"/>
                    </a:cubicBezTo>
                    <a:cubicBezTo>
                      <a:pt x="47880" y="3563"/>
                      <a:pt x="47030" y="3570"/>
                      <a:pt x="46137" y="3584"/>
                    </a:cubicBezTo>
                    <a:lnTo>
                      <a:pt x="46137" y="1881"/>
                    </a:lnTo>
                    <a:cubicBezTo>
                      <a:pt x="49864" y="1822"/>
                      <a:pt x="52828" y="1762"/>
                      <a:pt x="56543" y="1703"/>
                    </a:cubicBezTo>
                    <a:lnTo>
                      <a:pt x="56543" y="965"/>
                    </a:lnTo>
                    <a:cubicBezTo>
                      <a:pt x="55055" y="917"/>
                      <a:pt x="53340" y="869"/>
                      <a:pt x="51721" y="846"/>
                    </a:cubicBezTo>
                    <a:cubicBezTo>
                      <a:pt x="51098" y="838"/>
                      <a:pt x="50517" y="835"/>
                      <a:pt x="49937" y="835"/>
                    </a:cubicBezTo>
                    <a:cubicBezTo>
                      <a:pt x="48777" y="835"/>
                      <a:pt x="47621" y="846"/>
                      <a:pt x="46137" y="846"/>
                    </a:cubicBezTo>
                    <a:lnTo>
                      <a:pt x="4613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15"/>
              <p:cNvSpPr/>
              <p:nvPr/>
            </p:nvSpPr>
            <p:spPr>
              <a:xfrm>
                <a:off x="498850" y="4648625"/>
                <a:ext cx="23250" cy="43775"/>
              </a:xfrm>
              <a:custGeom>
                <a:avLst/>
                <a:gdLst/>
                <a:ahLst/>
                <a:cxnLst/>
                <a:rect l="l" t="t" r="r" b="b"/>
                <a:pathLst>
                  <a:path w="930" h="1751" extrusionOk="0">
                    <a:moveTo>
                      <a:pt x="906" y="0"/>
                    </a:moveTo>
                    <a:lnTo>
                      <a:pt x="13" y="893"/>
                    </a:lnTo>
                    <a:cubicBezTo>
                      <a:pt x="13" y="1191"/>
                      <a:pt x="1" y="1750"/>
                      <a:pt x="1" y="1750"/>
                    </a:cubicBezTo>
                    <a:lnTo>
                      <a:pt x="930" y="1750"/>
                    </a:lnTo>
                    <a:cubicBezTo>
                      <a:pt x="918" y="1012"/>
                      <a:pt x="918" y="584"/>
                      <a:pt x="9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 name="Google Shape;296;p15"/>
            <p:cNvSpPr/>
            <p:nvPr/>
          </p:nvSpPr>
          <p:spPr>
            <a:xfrm>
              <a:off x="77" y="-75"/>
              <a:ext cx="9144000" cy="5143500"/>
            </a:xfrm>
            <a:prstGeom prst="frame">
              <a:avLst>
                <a:gd name="adj1" fmla="val 237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7" name="Google Shape;297;p15"/>
            <p:cNvGrpSpPr/>
            <p:nvPr/>
          </p:nvGrpSpPr>
          <p:grpSpPr>
            <a:xfrm>
              <a:off x="470267" y="463417"/>
              <a:ext cx="603122" cy="585781"/>
              <a:chOff x="546392" y="539692"/>
              <a:chExt cx="603122" cy="585781"/>
            </a:xfrm>
          </p:grpSpPr>
          <p:sp>
            <p:nvSpPr>
              <p:cNvPr id="298" name="Google Shape;298;p15"/>
              <p:cNvSpPr/>
              <p:nvPr/>
            </p:nvSpPr>
            <p:spPr>
              <a:xfrm>
                <a:off x="611503" y="587030"/>
                <a:ext cx="538010" cy="538443"/>
              </a:xfrm>
              <a:custGeom>
                <a:avLst/>
                <a:gdLst/>
                <a:ahLst/>
                <a:cxnLst/>
                <a:rect l="l" t="t" r="r" b="b"/>
                <a:pathLst>
                  <a:path w="13682" h="13693" fill="none" extrusionOk="0">
                    <a:moveTo>
                      <a:pt x="8276" y="798"/>
                    </a:moveTo>
                    <a:cubicBezTo>
                      <a:pt x="11621" y="1596"/>
                      <a:pt x="13681" y="4942"/>
                      <a:pt x="12883" y="8287"/>
                    </a:cubicBezTo>
                    <a:cubicBezTo>
                      <a:pt x="12098" y="11621"/>
                      <a:pt x="8740" y="13693"/>
                      <a:pt x="5406" y="12895"/>
                    </a:cubicBezTo>
                    <a:cubicBezTo>
                      <a:pt x="2061" y="12097"/>
                      <a:pt x="1" y="8752"/>
                      <a:pt x="799" y="5406"/>
                    </a:cubicBezTo>
                    <a:cubicBezTo>
                      <a:pt x="1584" y="2072"/>
                      <a:pt x="4942" y="0"/>
                      <a:pt x="8276" y="798"/>
                    </a:cubicBezTo>
                    <a:close/>
                  </a:path>
                </a:pathLst>
              </a:custGeom>
              <a:noFill/>
              <a:ln w="19050" cap="flat" cmpd="sng">
                <a:solidFill>
                  <a:srgbClr val="DFC09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15"/>
              <p:cNvSpPr/>
              <p:nvPr/>
            </p:nvSpPr>
            <p:spPr>
              <a:xfrm>
                <a:off x="546392" y="539692"/>
                <a:ext cx="381625" cy="381625"/>
              </a:xfrm>
              <a:custGeom>
                <a:avLst/>
                <a:gdLst/>
                <a:ahLst/>
                <a:cxnLst/>
                <a:rect l="l" t="t" r="r" b="b"/>
                <a:pathLst>
                  <a:path w="9705" h="9705" fill="none" extrusionOk="0">
                    <a:moveTo>
                      <a:pt x="7978" y="1727"/>
                    </a:moveTo>
                    <a:cubicBezTo>
                      <a:pt x="9704" y="3454"/>
                      <a:pt x="9704" y="6252"/>
                      <a:pt x="7978" y="7978"/>
                    </a:cubicBezTo>
                    <a:cubicBezTo>
                      <a:pt x="6251" y="9704"/>
                      <a:pt x="3454" y="9704"/>
                      <a:pt x="1727" y="7978"/>
                    </a:cubicBezTo>
                    <a:cubicBezTo>
                      <a:pt x="1" y="6252"/>
                      <a:pt x="1" y="3454"/>
                      <a:pt x="1727" y="1727"/>
                    </a:cubicBezTo>
                    <a:cubicBezTo>
                      <a:pt x="3454" y="1"/>
                      <a:pt x="6251" y="1"/>
                      <a:pt x="7978" y="1727"/>
                    </a:cubicBezTo>
                    <a:close/>
                  </a:path>
                </a:pathLst>
              </a:custGeom>
              <a:noFill/>
              <a:ln w="19050" cap="flat" cmpd="sng">
                <a:solidFill>
                  <a:srgbClr val="DFC09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0" name="Google Shape;300;p15"/>
            <p:cNvGrpSpPr/>
            <p:nvPr/>
          </p:nvGrpSpPr>
          <p:grpSpPr>
            <a:xfrm flipH="1">
              <a:off x="6901216" y="269469"/>
              <a:ext cx="885900" cy="885900"/>
              <a:chOff x="713388" y="3717894"/>
              <a:chExt cx="885900" cy="885900"/>
            </a:xfrm>
          </p:grpSpPr>
          <p:grpSp>
            <p:nvGrpSpPr>
              <p:cNvPr id="301" name="Google Shape;301;p15"/>
              <p:cNvGrpSpPr/>
              <p:nvPr/>
            </p:nvGrpSpPr>
            <p:grpSpPr>
              <a:xfrm>
                <a:off x="1139136" y="3851384"/>
                <a:ext cx="454563" cy="703194"/>
                <a:chOff x="1139136" y="3851384"/>
                <a:chExt cx="454563" cy="703194"/>
              </a:xfrm>
            </p:grpSpPr>
            <p:sp>
              <p:nvSpPr>
                <p:cNvPr id="302" name="Google Shape;302;p15"/>
                <p:cNvSpPr/>
                <p:nvPr/>
              </p:nvSpPr>
              <p:spPr>
                <a:xfrm>
                  <a:off x="1311460" y="4104215"/>
                  <a:ext cx="34407" cy="281810"/>
                </a:xfrm>
                <a:custGeom>
                  <a:avLst/>
                  <a:gdLst/>
                  <a:ahLst/>
                  <a:cxnLst/>
                  <a:rect l="l" t="t" r="r" b="b"/>
                  <a:pathLst>
                    <a:path w="977" h="8002" extrusionOk="0">
                      <a:moveTo>
                        <a:pt x="977" y="1"/>
                      </a:moveTo>
                      <a:lnTo>
                        <a:pt x="0" y="989"/>
                      </a:lnTo>
                      <a:lnTo>
                        <a:pt x="0" y="8001"/>
                      </a:lnTo>
                      <a:lnTo>
                        <a:pt x="977" y="7013"/>
                      </a:lnTo>
                      <a:lnTo>
                        <a:pt x="97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15"/>
                <p:cNvSpPr/>
                <p:nvPr/>
              </p:nvSpPr>
              <p:spPr>
                <a:xfrm>
                  <a:off x="1228838" y="4188069"/>
                  <a:ext cx="34443" cy="282233"/>
                </a:xfrm>
                <a:custGeom>
                  <a:avLst/>
                  <a:gdLst/>
                  <a:ahLst/>
                  <a:cxnLst/>
                  <a:rect l="l" t="t" r="r" b="b"/>
                  <a:pathLst>
                    <a:path w="978" h="8014" extrusionOk="0">
                      <a:moveTo>
                        <a:pt x="977" y="1"/>
                      </a:moveTo>
                      <a:lnTo>
                        <a:pt x="1" y="989"/>
                      </a:lnTo>
                      <a:lnTo>
                        <a:pt x="1" y="8014"/>
                      </a:lnTo>
                      <a:lnTo>
                        <a:pt x="977" y="7025"/>
                      </a:lnTo>
                      <a:lnTo>
                        <a:pt x="97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15"/>
                <p:cNvSpPr/>
                <p:nvPr/>
              </p:nvSpPr>
              <p:spPr>
                <a:xfrm>
                  <a:off x="1559292" y="3851384"/>
                  <a:ext cx="34407" cy="281810"/>
                </a:xfrm>
                <a:custGeom>
                  <a:avLst/>
                  <a:gdLst/>
                  <a:ahLst/>
                  <a:cxnLst/>
                  <a:rect l="l" t="t" r="r" b="b"/>
                  <a:pathLst>
                    <a:path w="977" h="8002" extrusionOk="0">
                      <a:moveTo>
                        <a:pt x="976" y="0"/>
                      </a:moveTo>
                      <a:lnTo>
                        <a:pt x="0" y="988"/>
                      </a:lnTo>
                      <a:lnTo>
                        <a:pt x="0" y="8001"/>
                      </a:lnTo>
                      <a:lnTo>
                        <a:pt x="976" y="7013"/>
                      </a:lnTo>
                      <a:lnTo>
                        <a:pt x="97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15"/>
                <p:cNvSpPr/>
                <p:nvPr/>
              </p:nvSpPr>
              <p:spPr>
                <a:xfrm>
                  <a:off x="1394082" y="4019938"/>
                  <a:ext cx="34407" cy="281810"/>
                </a:xfrm>
                <a:custGeom>
                  <a:avLst/>
                  <a:gdLst/>
                  <a:ahLst/>
                  <a:cxnLst/>
                  <a:rect l="l" t="t" r="r" b="b"/>
                  <a:pathLst>
                    <a:path w="977" h="8002" extrusionOk="0">
                      <a:moveTo>
                        <a:pt x="976" y="0"/>
                      </a:moveTo>
                      <a:lnTo>
                        <a:pt x="0" y="977"/>
                      </a:lnTo>
                      <a:lnTo>
                        <a:pt x="0" y="8001"/>
                      </a:lnTo>
                      <a:lnTo>
                        <a:pt x="976" y="7013"/>
                      </a:lnTo>
                      <a:lnTo>
                        <a:pt x="97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15"/>
                <p:cNvSpPr/>
                <p:nvPr/>
              </p:nvSpPr>
              <p:spPr>
                <a:xfrm>
                  <a:off x="1139136" y="4272768"/>
                  <a:ext cx="34407" cy="281810"/>
                </a:xfrm>
                <a:custGeom>
                  <a:avLst/>
                  <a:gdLst/>
                  <a:ahLst/>
                  <a:cxnLst/>
                  <a:rect l="l" t="t" r="r" b="b"/>
                  <a:pathLst>
                    <a:path w="977" h="8002" extrusionOk="0">
                      <a:moveTo>
                        <a:pt x="976" y="1"/>
                      </a:moveTo>
                      <a:lnTo>
                        <a:pt x="0" y="977"/>
                      </a:lnTo>
                      <a:lnTo>
                        <a:pt x="0" y="8002"/>
                      </a:lnTo>
                      <a:lnTo>
                        <a:pt x="976" y="7014"/>
                      </a:lnTo>
                      <a:lnTo>
                        <a:pt x="97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15"/>
                <p:cNvSpPr/>
                <p:nvPr/>
              </p:nvSpPr>
              <p:spPr>
                <a:xfrm>
                  <a:off x="1476669" y="3935661"/>
                  <a:ext cx="34407" cy="281810"/>
                </a:xfrm>
                <a:custGeom>
                  <a:avLst/>
                  <a:gdLst/>
                  <a:ahLst/>
                  <a:cxnLst/>
                  <a:rect l="l" t="t" r="r" b="b"/>
                  <a:pathLst>
                    <a:path w="977" h="8002" extrusionOk="0">
                      <a:moveTo>
                        <a:pt x="977" y="0"/>
                      </a:moveTo>
                      <a:lnTo>
                        <a:pt x="1" y="977"/>
                      </a:lnTo>
                      <a:lnTo>
                        <a:pt x="1" y="8001"/>
                      </a:lnTo>
                      <a:lnTo>
                        <a:pt x="977" y="7013"/>
                      </a:lnTo>
                      <a:lnTo>
                        <a:pt x="9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308" name="Google Shape;308;p15"/>
              <p:cNvCxnSpPr/>
              <p:nvPr/>
            </p:nvCxnSpPr>
            <p:spPr>
              <a:xfrm rot="10800000" flipH="1">
                <a:off x="713388" y="3717894"/>
                <a:ext cx="885900" cy="885900"/>
              </a:xfrm>
              <a:prstGeom prst="straightConnector1">
                <a:avLst/>
              </a:prstGeom>
              <a:noFill/>
              <a:ln w="19050" cap="flat" cmpd="sng">
                <a:solidFill>
                  <a:schemeClr val="accent1"/>
                </a:solidFill>
                <a:prstDash val="solid"/>
                <a:round/>
                <a:headEnd type="none" w="med" len="med"/>
                <a:tailEnd type="none" w="med" len="med"/>
              </a:ln>
            </p:spPr>
          </p:cxnSp>
          <p:cxnSp>
            <p:nvCxnSpPr>
              <p:cNvPr id="309" name="Google Shape;309;p15"/>
              <p:cNvCxnSpPr/>
              <p:nvPr/>
            </p:nvCxnSpPr>
            <p:spPr>
              <a:xfrm rot="10800000" flipH="1">
                <a:off x="960650" y="4001657"/>
                <a:ext cx="219900" cy="219900"/>
              </a:xfrm>
              <a:prstGeom prst="straightConnector1">
                <a:avLst/>
              </a:prstGeom>
              <a:noFill/>
              <a:ln w="19050" cap="flat" cmpd="sng">
                <a:solidFill>
                  <a:schemeClr val="accent1"/>
                </a:solidFill>
                <a:prstDash val="solid"/>
                <a:round/>
                <a:headEnd type="none" w="med" len="med"/>
                <a:tailEnd type="none" w="med" len="med"/>
              </a:ln>
            </p:spPr>
          </p:cxnSp>
        </p:grpSp>
        <p:grpSp>
          <p:nvGrpSpPr>
            <p:cNvPr id="310" name="Google Shape;310;p15"/>
            <p:cNvGrpSpPr/>
            <p:nvPr/>
          </p:nvGrpSpPr>
          <p:grpSpPr>
            <a:xfrm rot="5400000">
              <a:off x="1969413" y="4384663"/>
              <a:ext cx="475817" cy="475817"/>
              <a:chOff x="713388" y="3717894"/>
              <a:chExt cx="885900" cy="885900"/>
            </a:xfrm>
          </p:grpSpPr>
          <p:cxnSp>
            <p:nvCxnSpPr>
              <p:cNvPr id="311" name="Google Shape;311;p15"/>
              <p:cNvCxnSpPr/>
              <p:nvPr/>
            </p:nvCxnSpPr>
            <p:spPr>
              <a:xfrm rot="10800000" flipH="1">
                <a:off x="713388" y="3717894"/>
                <a:ext cx="885900" cy="885900"/>
              </a:xfrm>
              <a:prstGeom prst="straightConnector1">
                <a:avLst/>
              </a:prstGeom>
              <a:noFill/>
              <a:ln w="19050" cap="flat" cmpd="sng">
                <a:solidFill>
                  <a:schemeClr val="accent1"/>
                </a:solidFill>
                <a:prstDash val="solid"/>
                <a:round/>
                <a:headEnd type="none" w="med" len="med"/>
                <a:tailEnd type="none" w="med" len="med"/>
              </a:ln>
            </p:spPr>
          </p:cxnSp>
          <p:cxnSp>
            <p:nvCxnSpPr>
              <p:cNvPr id="312" name="Google Shape;312;p15"/>
              <p:cNvCxnSpPr/>
              <p:nvPr/>
            </p:nvCxnSpPr>
            <p:spPr>
              <a:xfrm rot="10800000" flipH="1">
                <a:off x="847319" y="4001657"/>
                <a:ext cx="219900" cy="219900"/>
              </a:xfrm>
              <a:prstGeom prst="straightConnector1">
                <a:avLst/>
              </a:prstGeom>
              <a:noFill/>
              <a:ln w="19050" cap="flat" cmpd="sng">
                <a:solidFill>
                  <a:schemeClr val="accent1"/>
                </a:solidFill>
                <a:prstDash val="solid"/>
                <a:round/>
                <a:headEnd type="none" w="med" len="med"/>
                <a:tailEnd type="none" w="med" len="med"/>
              </a:ln>
            </p:spPr>
          </p:cxnSp>
        </p:grpSp>
      </p:grpSp>
      <p:sp>
        <p:nvSpPr>
          <p:cNvPr id="313" name="Google Shape;313;p15"/>
          <p:cNvSpPr txBox="1">
            <a:spLocks noGrp="1"/>
          </p:cNvSpPr>
          <p:nvPr>
            <p:ph type="title"/>
          </p:nvPr>
        </p:nvSpPr>
        <p:spPr>
          <a:xfrm>
            <a:off x="7109873" y="4587044"/>
            <a:ext cx="3630000" cy="4476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lt1"/>
              </a:buClr>
              <a:buSzPts val="2800"/>
              <a:buNone/>
              <a:defRPr sz="2800">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r>
              <a:rPr lang="en-US"/>
              <a:t>Click to edit Master title style</a:t>
            </a:r>
            <a:endParaRPr/>
          </a:p>
        </p:txBody>
      </p:sp>
      <p:sp>
        <p:nvSpPr>
          <p:cNvPr id="314" name="Google Shape;314;p15"/>
          <p:cNvSpPr txBox="1">
            <a:spLocks noGrp="1"/>
          </p:cNvSpPr>
          <p:nvPr>
            <p:ph type="title" idx="2"/>
          </p:nvPr>
        </p:nvSpPr>
        <p:spPr>
          <a:xfrm>
            <a:off x="2322500" y="2331733"/>
            <a:ext cx="7547200" cy="2235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3867" b="0">
                <a:solidFill>
                  <a:schemeClr val="dk2"/>
                </a:solidFill>
                <a:latin typeface="Titillium Web"/>
                <a:ea typeface="Titillium Web"/>
                <a:cs typeface="Titillium Web"/>
                <a:sym typeface="Titillium Web"/>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Tree>
    <p:extLst>
      <p:ext uri="{BB962C8B-B14F-4D97-AF65-F5344CB8AC3E}">
        <p14:creationId xmlns:p14="http://schemas.microsoft.com/office/powerpoint/2010/main" val="19969434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3"/>
        <p:cNvGrpSpPr/>
        <p:nvPr/>
      </p:nvGrpSpPr>
      <p:grpSpPr>
        <a:xfrm>
          <a:off x="0" y="0"/>
          <a:ext cx="0" cy="0"/>
          <a:chOff x="0" y="0"/>
          <a:chExt cx="0" cy="0"/>
        </a:xfrm>
      </p:grpSpPr>
      <p:grpSp>
        <p:nvGrpSpPr>
          <p:cNvPr id="114" name="Google Shape;114;p7"/>
          <p:cNvGrpSpPr/>
          <p:nvPr/>
        </p:nvGrpSpPr>
        <p:grpSpPr>
          <a:xfrm>
            <a:off x="-200" y="-2199"/>
            <a:ext cx="12204600" cy="6862433"/>
            <a:chOff x="-150" y="-1650"/>
            <a:chExt cx="9153450" cy="5146825"/>
          </a:xfrm>
        </p:grpSpPr>
        <p:sp>
          <p:nvSpPr>
            <p:cNvPr id="115" name="Google Shape;115;p7"/>
            <p:cNvSpPr/>
            <p:nvPr/>
          </p:nvSpPr>
          <p:spPr>
            <a:xfrm rot="-5400000">
              <a:off x="5857200" y="1849050"/>
              <a:ext cx="5146800" cy="14454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7"/>
            <p:cNvSpPr/>
            <p:nvPr/>
          </p:nvSpPr>
          <p:spPr>
            <a:xfrm rot="-5400000">
              <a:off x="6778420" y="2778000"/>
              <a:ext cx="2365500" cy="2365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7"/>
            <p:cNvSpPr/>
            <p:nvPr/>
          </p:nvSpPr>
          <p:spPr>
            <a:xfrm rot="10800000">
              <a:off x="5656650" y="1656300"/>
              <a:ext cx="3487200" cy="3487200"/>
            </a:xfrm>
            <a:prstGeom prst="diagStripe">
              <a:avLst>
                <a:gd name="adj" fmla="val 67974"/>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7"/>
            <p:cNvSpPr/>
            <p:nvPr/>
          </p:nvSpPr>
          <p:spPr>
            <a:xfrm rot="10800000">
              <a:off x="5337450" y="1337100"/>
              <a:ext cx="3806400" cy="3806400"/>
            </a:xfrm>
            <a:prstGeom prst="diagStripe">
              <a:avLst>
                <a:gd name="adj" fmla="val 91641"/>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7"/>
            <p:cNvSpPr/>
            <p:nvPr/>
          </p:nvSpPr>
          <p:spPr>
            <a:xfrm>
              <a:off x="-150" y="0"/>
              <a:ext cx="9144000" cy="5143500"/>
            </a:xfrm>
            <a:prstGeom prst="frame">
              <a:avLst>
                <a:gd name="adj1" fmla="val 237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7"/>
            <p:cNvSpPr/>
            <p:nvPr/>
          </p:nvSpPr>
          <p:spPr>
            <a:xfrm>
              <a:off x="0" y="411850"/>
              <a:ext cx="6642900" cy="572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1" name="Google Shape;121;p7"/>
            <p:cNvGrpSpPr/>
            <p:nvPr/>
          </p:nvGrpSpPr>
          <p:grpSpPr>
            <a:xfrm rot="-5400000">
              <a:off x="7701353" y="90019"/>
              <a:ext cx="1380809" cy="1367621"/>
              <a:chOff x="498850" y="3224050"/>
              <a:chExt cx="1482350" cy="1468350"/>
            </a:xfrm>
          </p:grpSpPr>
          <p:sp>
            <p:nvSpPr>
              <p:cNvPr id="122" name="Google Shape;122;p7"/>
              <p:cNvSpPr/>
              <p:nvPr/>
            </p:nvSpPr>
            <p:spPr>
              <a:xfrm>
                <a:off x="1742175" y="3224050"/>
                <a:ext cx="239025" cy="202725"/>
              </a:xfrm>
              <a:custGeom>
                <a:avLst/>
                <a:gdLst/>
                <a:ahLst/>
                <a:cxnLst/>
                <a:rect l="l" t="t" r="r" b="b"/>
                <a:pathLst>
                  <a:path w="9561" h="8109" extrusionOk="0">
                    <a:moveTo>
                      <a:pt x="8192" y="0"/>
                    </a:moveTo>
                    <a:lnTo>
                      <a:pt x="7192" y="988"/>
                    </a:lnTo>
                    <a:cubicBezTo>
                      <a:pt x="7192" y="1334"/>
                      <a:pt x="7192" y="1679"/>
                      <a:pt x="7204" y="2024"/>
                    </a:cubicBezTo>
                    <a:cubicBezTo>
                      <a:pt x="7227" y="3620"/>
                      <a:pt x="7299" y="5215"/>
                      <a:pt x="7346" y="6822"/>
                    </a:cubicBezTo>
                    <a:cubicBezTo>
                      <a:pt x="7358" y="7025"/>
                      <a:pt x="7346" y="7215"/>
                      <a:pt x="7346" y="7477"/>
                    </a:cubicBezTo>
                    <a:cubicBezTo>
                      <a:pt x="7055" y="7487"/>
                      <a:pt x="6767" y="7491"/>
                      <a:pt x="6476" y="7491"/>
                    </a:cubicBezTo>
                    <a:cubicBezTo>
                      <a:pt x="6080" y="7491"/>
                      <a:pt x="5677" y="7484"/>
                      <a:pt x="5251" y="7477"/>
                    </a:cubicBezTo>
                    <a:cubicBezTo>
                      <a:pt x="5310" y="5906"/>
                      <a:pt x="5370" y="4346"/>
                      <a:pt x="5394" y="2786"/>
                    </a:cubicBezTo>
                    <a:lnTo>
                      <a:pt x="5394" y="2786"/>
                    </a:lnTo>
                    <a:lnTo>
                      <a:pt x="4501" y="3691"/>
                    </a:lnTo>
                    <a:cubicBezTo>
                      <a:pt x="4525" y="4715"/>
                      <a:pt x="4560" y="5751"/>
                      <a:pt x="4596" y="6775"/>
                    </a:cubicBezTo>
                    <a:lnTo>
                      <a:pt x="4596" y="7418"/>
                    </a:lnTo>
                    <a:cubicBezTo>
                      <a:pt x="4419" y="7467"/>
                      <a:pt x="3906" y="7496"/>
                      <a:pt x="3414" y="7496"/>
                    </a:cubicBezTo>
                    <a:cubicBezTo>
                      <a:pt x="3078" y="7496"/>
                      <a:pt x="2751" y="7482"/>
                      <a:pt x="2548" y="7453"/>
                    </a:cubicBezTo>
                    <a:cubicBezTo>
                      <a:pt x="2560" y="6834"/>
                      <a:pt x="2572" y="6215"/>
                      <a:pt x="2584" y="5596"/>
                    </a:cubicBezTo>
                    <a:lnTo>
                      <a:pt x="2584" y="5596"/>
                    </a:lnTo>
                    <a:lnTo>
                      <a:pt x="1798" y="6382"/>
                    </a:lnTo>
                    <a:cubicBezTo>
                      <a:pt x="1798" y="6727"/>
                      <a:pt x="1810" y="7084"/>
                      <a:pt x="1810" y="7430"/>
                    </a:cubicBezTo>
                    <a:cubicBezTo>
                      <a:pt x="1504" y="7469"/>
                      <a:pt x="1190" y="7492"/>
                      <a:pt x="882" y="7492"/>
                    </a:cubicBezTo>
                    <a:cubicBezTo>
                      <a:pt x="818" y="7492"/>
                      <a:pt x="754" y="7491"/>
                      <a:pt x="691" y="7489"/>
                    </a:cubicBezTo>
                    <a:lnTo>
                      <a:pt x="0" y="8108"/>
                    </a:lnTo>
                    <a:cubicBezTo>
                      <a:pt x="3215" y="8049"/>
                      <a:pt x="6584" y="7989"/>
                      <a:pt x="9561" y="7941"/>
                    </a:cubicBezTo>
                    <a:lnTo>
                      <a:pt x="9561" y="7465"/>
                    </a:lnTo>
                    <a:lnTo>
                      <a:pt x="8001" y="7465"/>
                    </a:lnTo>
                    <a:cubicBezTo>
                      <a:pt x="8108" y="5239"/>
                      <a:pt x="8168" y="2488"/>
                      <a:pt x="81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7"/>
              <p:cNvSpPr/>
              <p:nvPr/>
            </p:nvSpPr>
            <p:spPr>
              <a:xfrm>
                <a:off x="567625" y="3448775"/>
                <a:ext cx="1413575" cy="1243625"/>
              </a:xfrm>
              <a:custGeom>
                <a:avLst/>
                <a:gdLst/>
                <a:ahLst/>
                <a:cxnLst/>
                <a:rect l="l" t="t" r="r" b="b"/>
                <a:pathLst>
                  <a:path w="56543" h="49745" extrusionOk="0">
                    <a:moveTo>
                      <a:pt x="34838" y="13228"/>
                    </a:moveTo>
                    <a:lnTo>
                      <a:pt x="34838" y="13240"/>
                    </a:lnTo>
                    <a:lnTo>
                      <a:pt x="46137" y="13430"/>
                    </a:lnTo>
                    <a:lnTo>
                      <a:pt x="46137" y="15074"/>
                    </a:lnTo>
                    <a:lnTo>
                      <a:pt x="34850" y="15264"/>
                    </a:lnTo>
                    <a:cubicBezTo>
                      <a:pt x="34778" y="14978"/>
                      <a:pt x="34766" y="13585"/>
                      <a:pt x="34838" y="13228"/>
                    </a:cubicBezTo>
                    <a:close/>
                    <a:moveTo>
                      <a:pt x="34993" y="15978"/>
                    </a:moveTo>
                    <a:lnTo>
                      <a:pt x="46137" y="16181"/>
                    </a:lnTo>
                    <a:lnTo>
                      <a:pt x="46137" y="17812"/>
                    </a:lnTo>
                    <a:lnTo>
                      <a:pt x="34993" y="18002"/>
                    </a:lnTo>
                    <a:lnTo>
                      <a:pt x="34993" y="15978"/>
                    </a:lnTo>
                    <a:close/>
                    <a:moveTo>
                      <a:pt x="34790" y="18693"/>
                    </a:moveTo>
                    <a:cubicBezTo>
                      <a:pt x="36695" y="18753"/>
                      <a:pt x="38588" y="18824"/>
                      <a:pt x="40481" y="18848"/>
                    </a:cubicBezTo>
                    <a:cubicBezTo>
                      <a:pt x="41109" y="18852"/>
                      <a:pt x="41697" y="18853"/>
                      <a:pt x="42286" y="18853"/>
                    </a:cubicBezTo>
                    <a:cubicBezTo>
                      <a:pt x="43465" y="18853"/>
                      <a:pt x="44645" y="18848"/>
                      <a:pt x="46137" y="18848"/>
                    </a:cubicBezTo>
                    <a:lnTo>
                      <a:pt x="46137" y="20538"/>
                    </a:lnTo>
                    <a:lnTo>
                      <a:pt x="34790" y="20753"/>
                    </a:lnTo>
                    <a:cubicBezTo>
                      <a:pt x="34790" y="20443"/>
                      <a:pt x="34790" y="20098"/>
                      <a:pt x="34790" y="19753"/>
                    </a:cubicBezTo>
                    <a:cubicBezTo>
                      <a:pt x="34778" y="19407"/>
                      <a:pt x="34790" y="19086"/>
                      <a:pt x="34790" y="18693"/>
                    </a:cubicBezTo>
                    <a:close/>
                    <a:moveTo>
                      <a:pt x="48649" y="9620"/>
                    </a:moveTo>
                    <a:cubicBezTo>
                      <a:pt x="48649" y="10061"/>
                      <a:pt x="48653" y="10119"/>
                      <a:pt x="48657" y="10119"/>
                    </a:cubicBezTo>
                    <a:cubicBezTo>
                      <a:pt x="48658" y="10119"/>
                      <a:pt x="48659" y="10112"/>
                      <a:pt x="48660" y="10112"/>
                    </a:cubicBezTo>
                    <a:cubicBezTo>
                      <a:pt x="48661" y="10112"/>
                      <a:pt x="48661" y="10118"/>
                      <a:pt x="48661" y="10144"/>
                    </a:cubicBezTo>
                    <a:cubicBezTo>
                      <a:pt x="48673" y="12061"/>
                      <a:pt x="48661" y="14038"/>
                      <a:pt x="48685" y="15943"/>
                    </a:cubicBezTo>
                    <a:cubicBezTo>
                      <a:pt x="48709" y="17467"/>
                      <a:pt x="48780" y="19014"/>
                      <a:pt x="48828" y="20538"/>
                    </a:cubicBezTo>
                    <a:lnTo>
                      <a:pt x="48828" y="21169"/>
                    </a:lnTo>
                    <a:cubicBezTo>
                      <a:pt x="48764" y="21172"/>
                      <a:pt x="48701" y="21173"/>
                      <a:pt x="48638" y="21173"/>
                    </a:cubicBezTo>
                    <a:cubicBezTo>
                      <a:pt x="48003" y="21173"/>
                      <a:pt x="47386" y="21073"/>
                      <a:pt x="46780" y="21062"/>
                    </a:cubicBezTo>
                    <a:cubicBezTo>
                      <a:pt x="46839" y="17264"/>
                      <a:pt x="46899" y="13347"/>
                      <a:pt x="46958" y="9620"/>
                    </a:cubicBezTo>
                    <a:close/>
                    <a:moveTo>
                      <a:pt x="51400" y="9882"/>
                    </a:moveTo>
                    <a:cubicBezTo>
                      <a:pt x="51400" y="10037"/>
                      <a:pt x="51411" y="10168"/>
                      <a:pt x="51411" y="10299"/>
                    </a:cubicBezTo>
                    <a:cubicBezTo>
                      <a:pt x="51411" y="12168"/>
                      <a:pt x="51411" y="14014"/>
                      <a:pt x="51435" y="15871"/>
                    </a:cubicBezTo>
                    <a:cubicBezTo>
                      <a:pt x="51459" y="17419"/>
                      <a:pt x="51530" y="19122"/>
                      <a:pt x="51578" y="20669"/>
                    </a:cubicBezTo>
                    <a:cubicBezTo>
                      <a:pt x="51578" y="20884"/>
                      <a:pt x="51578" y="20765"/>
                      <a:pt x="51578" y="21515"/>
                    </a:cubicBezTo>
                    <a:lnTo>
                      <a:pt x="49530" y="21515"/>
                    </a:lnTo>
                    <a:cubicBezTo>
                      <a:pt x="49590" y="17062"/>
                      <a:pt x="49649" y="13823"/>
                      <a:pt x="49709" y="10025"/>
                    </a:cubicBezTo>
                    <a:cubicBezTo>
                      <a:pt x="49947" y="10025"/>
                      <a:pt x="50221" y="9930"/>
                      <a:pt x="50507" y="9930"/>
                    </a:cubicBezTo>
                    <a:cubicBezTo>
                      <a:pt x="50780" y="9918"/>
                      <a:pt x="51066" y="9882"/>
                      <a:pt x="51400" y="9882"/>
                    </a:cubicBezTo>
                    <a:close/>
                    <a:moveTo>
                      <a:pt x="54305" y="9620"/>
                    </a:moveTo>
                    <a:lnTo>
                      <a:pt x="54305" y="10347"/>
                    </a:lnTo>
                    <a:cubicBezTo>
                      <a:pt x="54305" y="12121"/>
                      <a:pt x="54221" y="13895"/>
                      <a:pt x="54257" y="15669"/>
                    </a:cubicBezTo>
                    <a:cubicBezTo>
                      <a:pt x="54281" y="17288"/>
                      <a:pt x="54317" y="19086"/>
                      <a:pt x="54364" y="20705"/>
                    </a:cubicBezTo>
                    <a:cubicBezTo>
                      <a:pt x="54364" y="20908"/>
                      <a:pt x="54328" y="20765"/>
                      <a:pt x="54328" y="21515"/>
                    </a:cubicBezTo>
                    <a:lnTo>
                      <a:pt x="52221" y="21515"/>
                    </a:lnTo>
                    <a:cubicBezTo>
                      <a:pt x="52388" y="17062"/>
                      <a:pt x="52459" y="13347"/>
                      <a:pt x="52400" y="9620"/>
                    </a:cubicBezTo>
                    <a:close/>
                    <a:moveTo>
                      <a:pt x="34993" y="24396"/>
                    </a:moveTo>
                    <a:lnTo>
                      <a:pt x="34993" y="26468"/>
                    </a:lnTo>
                    <a:cubicBezTo>
                      <a:pt x="32031" y="26345"/>
                      <a:pt x="29084" y="26259"/>
                      <a:pt x="26129" y="26259"/>
                    </a:cubicBezTo>
                    <a:cubicBezTo>
                      <a:pt x="25365" y="26259"/>
                      <a:pt x="24602" y="26265"/>
                      <a:pt x="23837" y="26277"/>
                    </a:cubicBezTo>
                    <a:lnTo>
                      <a:pt x="23837" y="24587"/>
                    </a:lnTo>
                    <a:lnTo>
                      <a:pt x="34993" y="24396"/>
                    </a:lnTo>
                    <a:close/>
                    <a:moveTo>
                      <a:pt x="34993" y="27146"/>
                    </a:moveTo>
                    <a:lnTo>
                      <a:pt x="34993" y="29218"/>
                    </a:lnTo>
                    <a:cubicBezTo>
                      <a:pt x="32038" y="29105"/>
                      <a:pt x="29091" y="29021"/>
                      <a:pt x="25777" y="29021"/>
                    </a:cubicBezTo>
                    <a:cubicBezTo>
                      <a:pt x="24912" y="29021"/>
                      <a:pt x="24021" y="29027"/>
                      <a:pt x="23098" y="29040"/>
                    </a:cubicBezTo>
                    <a:lnTo>
                      <a:pt x="23098" y="27337"/>
                    </a:lnTo>
                    <a:cubicBezTo>
                      <a:pt x="27563" y="27265"/>
                      <a:pt x="31266" y="27206"/>
                      <a:pt x="34993" y="27146"/>
                    </a:cubicBezTo>
                    <a:close/>
                    <a:moveTo>
                      <a:pt x="34993" y="29909"/>
                    </a:moveTo>
                    <a:lnTo>
                      <a:pt x="34993" y="31921"/>
                    </a:lnTo>
                    <a:cubicBezTo>
                      <a:pt x="31266" y="31849"/>
                      <a:pt x="27551" y="31790"/>
                      <a:pt x="23098" y="31730"/>
                    </a:cubicBezTo>
                    <a:lnTo>
                      <a:pt x="23098" y="30099"/>
                    </a:lnTo>
                    <a:cubicBezTo>
                      <a:pt x="27563" y="30028"/>
                      <a:pt x="31266" y="29968"/>
                      <a:pt x="34993" y="29909"/>
                    </a:cubicBezTo>
                    <a:close/>
                    <a:moveTo>
                      <a:pt x="41611" y="21278"/>
                    </a:moveTo>
                    <a:cubicBezTo>
                      <a:pt x="42042" y="21278"/>
                      <a:pt x="42515" y="21299"/>
                      <a:pt x="42756" y="21336"/>
                    </a:cubicBezTo>
                    <a:cubicBezTo>
                      <a:pt x="42684" y="25087"/>
                      <a:pt x="42625" y="28932"/>
                      <a:pt x="42565" y="32647"/>
                    </a:cubicBezTo>
                    <a:lnTo>
                      <a:pt x="40934" y="32647"/>
                    </a:lnTo>
                    <a:cubicBezTo>
                      <a:pt x="40862" y="28944"/>
                      <a:pt x="40803" y="25087"/>
                      <a:pt x="40732" y="21336"/>
                    </a:cubicBezTo>
                    <a:cubicBezTo>
                      <a:pt x="40846" y="21296"/>
                      <a:pt x="41211" y="21278"/>
                      <a:pt x="41611" y="21278"/>
                    </a:cubicBezTo>
                    <a:close/>
                    <a:moveTo>
                      <a:pt x="37255" y="21515"/>
                    </a:moveTo>
                    <a:lnTo>
                      <a:pt x="37064" y="32659"/>
                    </a:lnTo>
                    <a:lnTo>
                      <a:pt x="35374" y="32659"/>
                    </a:lnTo>
                    <a:lnTo>
                      <a:pt x="35374" y="32218"/>
                    </a:lnTo>
                    <a:cubicBezTo>
                      <a:pt x="35350" y="29778"/>
                      <a:pt x="35350" y="27301"/>
                      <a:pt x="35314" y="24872"/>
                    </a:cubicBezTo>
                    <a:cubicBezTo>
                      <a:pt x="35302" y="23848"/>
                      <a:pt x="35231" y="22955"/>
                      <a:pt x="35195" y="21931"/>
                    </a:cubicBezTo>
                    <a:cubicBezTo>
                      <a:pt x="35195" y="21753"/>
                      <a:pt x="35195" y="21515"/>
                      <a:pt x="35195" y="21515"/>
                    </a:cubicBezTo>
                    <a:close/>
                    <a:moveTo>
                      <a:pt x="39278" y="21228"/>
                    </a:moveTo>
                    <a:cubicBezTo>
                      <a:pt x="39542" y="21228"/>
                      <a:pt x="39808" y="21238"/>
                      <a:pt x="40041" y="21265"/>
                    </a:cubicBezTo>
                    <a:cubicBezTo>
                      <a:pt x="40041" y="22503"/>
                      <a:pt x="39934" y="23729"/>
                      <a:pt x="39922" y="24968"/>
                    </a:cubicBezTo>
                    <a:cubicBezTo>
                      <a:pt x="39910" y="26218"/>
                      <a:pt x="39874" y="27551"/>
                      <a:pt x="39862" y="28825"/>
                    </a:cubicBezTo>
                    <a:cubicBezTo>
                      <a:pt x="39850" y="30087"/>
                      <a:pt x="39862" y="31171"/>
                      <a:pt x="39862" y="32659"/>
                    </a:cubicBezTo>
                    <a:lnTo>
                      <a:pt x="38184" y="32659"/>
                    </a:lnTo>
                    <a:cubicBezTo>
                      <a:pt x="38112" y="28944"/>
                      <a:pt x="38053" y="25087"/>
                      <a:pt x="37993" y="21336"/>
                    </a:cubicBezTo>
                    <a:cubicBezTo>
                      <a:pt x="38148" y="21279"/>
                      <a:pt x="38705" y="21228"/>
                      <a:pt x="39278" y="21228"/>
                    </a:cubicBezTo>
                    <a:close/>
                    <a:moveTo>
                      <a:pt x="45494" y="21515"/>
                    </a:moveTo>
                    <a:cubicBezTo>
                      <a:pt x="45434" y="25230"/>
                      <a:pt x="45375" y="28885"/>
                      <a:pt x="45315" y="32683"/>
                    </a:cubicBezTo>
                    <a:cubicBezTo>
                      <a:pt x="45077" y="32683"/>
                      <a:pt x="44803" y="32623"/>
                      <a:pt x="44530" y="32623"/>
                    </a:cubicBezTo>
                    <a:cubicBezTo>
                      <a:pt x="44256" y="32623"/>
                      <a:pt x="43970" y="32588"/>
                      <a:pt x="43660" y="32588"/>
                    </a:cubicBezTo>
                    <a:cubicBezTo>
                      <a:pt x="43649" y="32457"/>
                      <a:pt x="43625" y="32338"/>
                      <a:pt x="43625" y="32230"/>
                    </a:cubicBezTo>
                    <a:cubicBezTo>
                      <a:pt x="43601" y="29575"/>
                      <a:pt x="43589" y="26896"/>
                      <a:pt x="43553" y="24229"/>
                    </a:cubicBezTo>
                    <a:cubicBezTo>
                      <a:pt x="43541" y="23384"/>
                      <a:pt x="43482" y="22682"/>
                      <a:pt x="43446" y="21836"/>
                    </a:cubicBezTo>
                    <a:cubicBezTo>
                      <a:pt x="43434" y="21693"/>
                      <a:pt x="43446" y="21515"/>
                      <a:pt x="43446" y="21515"/>
                    </a:cubicBezTo>
                    <a:close/>
                    <a:moveTo>
                      <a:pt x="34993" y="33135"/>
                    </a:moveTo>
                    <a:cubicBezTo>
                      <a:pt x="37949" y="33268"/>
                      <a:pt x="40905" y="33340"/>
                      <a:pt x="43862" y="33340"/>
                    </a:cubicBezTo>
                    <a:cubicBezTo>
                      <a:pt x="44620" y="33340"/>
                      <a:pt x="45379" y="33335"/>
                      <a:pt x="46137" y="33326"/>
                    </a:cubicBezTo>
                    <a:lnTo>
                      <a:pt x="46137" y="35028"/>
                    </a:lnTo>
                    <a:cubicBezTo>
                      <a:pt x="46042" y="35052"/>
                      <a:pt x="45935" y="35064"/>
                      <a:pt x="45839" y="35064"/>
                    </a:cubicBezTo>
                    <a:cubicBezTo>
                      <a:pt x="43172" y="35088"/>
                      <a:pt x="40505" y="35100"/>
                      <a:pt x="37850" y="35135"/>
                    </a:cubicBezTo>
                    <a:cubicBezTo>
                      <a:pt x="37017" y="35147"/>
                      <a:pt x="36279" y="35207"/>
                      <a:pt x="35445" y="35231"/>
                    </a:cubicBezTo>
                    <a:lnTo>
                      <a:pt x="34993" y="35231"/>
                    </a:lnTo>
                    <a:lnTo>
                      <a:pt x="34993" y="33135"/>
                    </a:lnTo>
                    <a:close/>
                    <a:moveTo>
                      <a:pt x="11954" y="35933"/>
                    </a:moveTo>
                    <a:lnTo>
                      <a:pt x="23098" y="36136"/>
                    </a:lnTo>
                    <a:lnTo>
                      <a:pt x="23098" y="37767"/>
                    </a:lnTo>
                    <a:lnTo>
                      <a:pt x="11954" y="37957"/>
                    </a:lnTo>
                    <a:lnTo>
                      <a:pt x="11954" y="35933"/>
                    </a:lnTo>
                    <a:close/>
                    <a:moveTo>
                      <a:pt x="34993" y="35945"/>
                    </a:moveTo>
                    <a:lnTo>
                      <a:pt x="46137" y="36124"/>
                    </a:lnTo>
                    <a:lnTo>
                      <a:pt x="46137" y="37791"/>
                    </a:lnTo>
                    <a:cubicBezTo>
                      <a:pt x="46018" y="37814"/>
                      <a:pt x="45899" y="37826"/>
                      <a:pt x="45792" y="37826"/>
                    </a:cubicBezTo>
                    <a:cubicBezTo>
                      <a:pt x="43137" y="37850"/>
                      <a:pt x="40493" y="37862"/>
                      <a:pt x="37838" y="37898"/>
                    </a:cubicBezTo>
                    <a:cubicBezTo>
                      <a:pt x="36993" y="37910"/>
                      <a:pt x="36243" y="37969"/>
                      <a:pt x="35398" y="38005"/>
                    </a:cubicBezTo>
                    <a:cubicBezTo>
                      <a:pt x="35342" y="38009"/>
                      <a:pt x="35278" y="38010"/>
                      <a:pt x="35218" y="38010"/>
                    </a:cubicBezTo>
                    <a:cubicBezTo>
                      <a:pt x="35099" y="38010"/>
                      <a:pt x="34993" y="38005"/>
                      <a:pt x="34993" y="38005"/>
                    </a:cubicBezTo>
                    <a:lnTo>
                      <a:pt x="34993" y="35945"/>
                    </a:lnTo>
                    <a:close/>
                    <a:moveTo>
                      <a:pt x="11954" y="38684"/>
                    </a:moveTo>
                    <a:lnTo>
                      <a:pt x="23098" y="38886"/>
                    </a:lnTo>
                    <a:lnTo>
                      <a:pt x="23098" y="40517"/>
                    </a:lnTo>
                    <a:lnTo>
                      <a:pt x="11954" y="40708"/>
                    </a:lnTo>
                    <a:lnTo>
                      <a:pt x="11954" y="38684"/>
                    </a:lnTo>
                    <a:close/>
                    <a:moveTo>
                      <a:pt x="34993" y="38695"/>
                    </a:moveTo>
                    <a:lnTo>
                      <a:pt x="46137" y="38874"/>
                    </a:lnTo>
                    <a:lnTo>
                      <a:pt x="46137" y="40541"/>
                    </a:lnTo>
                    <a:cubicBezTo>
                      <a:pt x="46018" y="40553"/>
                      <a:pt x="45899" y="40565"/>
                      <a:pt x="45792" y="40565"/>
                    </a:cubicBezTo>
                    <a:cubicBezTo>
                      <a:pt x="43196" y="40589"/>
                      <a:pt x="40601" y="40600"/>
                      <a:pt x="38005" y="40636"/>
                    </a:cubicBezTo>
                    <a:cubicBezTo>
                      <a:pt x="37112" y="40648"/>
                      <a:pt x="36314" y="40708"/>
                      <a:pt x="35433" y="40743"/>
                    </a:cubicBezTo>
                    <a:cubicBezTo>
                      <a:pt x="35374" y="40747"/>
                      <a:pt x="35305" y="40749"/>
                      <a:pt x="35240" y="40749"/>
                    </a:cubicBezTo>
                    <a:cubicBezTo>
                      <a:pt x="35109" y="40749"/>
                      <a:pt x="34993" y="40743"/>
                      <a:pt x="34993" y="40743"/>
                    </a:cubicBezTo>
                    <a:lnTo>
                      <a:pt x="34993" y="38695"/>
                    </a:lnTo>
                    <a:close/>
                    <a:moveTo>
                      <a:pt x="11942" y="41434"/>
                    </a:moveTo>
                    <a:lnTo>
                      <a:pt x="23098" y="41636"/>
                    </a:lnTo>
                    <a:lnTo>
                      <a:pt x="23098" y="43279"/>
                    </a:lnTo>
                    <a:cubicBezTo>
                      <a:pt x="23098" y="43291"/>
                      <a:pt x="23063" y="43315"/>
                      <a:pt x="22955" y="43315"/>
                    </a:cubicBezTo>
                    <a:cubicBezTo>
                      <a:pt x="20503" y="43339"/>
                      <a:pt x="18133" y="43351"/>
                      <a:pt x="15693" y="43387"/>
                    </a:cubicBezTo>
                    <a:cubicBezTo>
                      <a:pt x="14645" y="43398"/>
                      <a:pt x="13561" y="43458"/>
                      <a:pt x="12514" y="43494"/>
                    </a:cubicBezTo>
                    <a:lnTo>
                      <a:pt x="11942" y="43494"/>
                    </a:lnTo>
                    <a:lnTo>
                      <a:pt x="11942" y="41434"/>
                    </a:lnTo>
                    <a:close/>
                    <a:moveTo>
                      <a:pt x="34790" y="41410"/>
                    </a:moveTo>
                    <a:cubicBezTo>
                      <a:pt x="36064" y="41410"/>
                      <a:pt x="37314" y="41505"/>
                      <a:pt x="38565" y="41517"/>
                    </a:cubicBezTo>
                    <a:cubicBezTo>
                      <a:pt x="39827" y="41529"/>
                      <a:pt x="41077" y="41565"/>
                      <a:pt x="42327" y="41577"/>
                    </a:cubicBezTo>
                    <a:cubicBezTo>
                      <a:pt x="42744" y="41581"/>
                      <a:pt x="43141" y="41582"/>
                      <a:pt x="43540" y="41582"/>
                    </a:cubicBezTo>
                    <a:cubicBezTo>
                      <a:pt x="44338" y="41582"/>
                      <a:pt x="45145" y="41577"/>
                      <a:pt x="46137" y="41577"/>
                    </a:cubicBezTo>
                    <a:lnTo>
                      <a:pt x="46137" y="43291"/>
                    </a:lnTo>
                    <a:cubicBezTo>
                      <a:pt x="46030" y="43315"/>
                      <a:pt x="45935" y="43327"/>
                      <a:pt x="45827" y="43327"/>
                    </a:cubicBezTo>
                    <a:cubicBezTo>
                      <a:pt x="43387" y="43339"/>
                      <a:pt x="40934" y="43351"/>
                      <a:pt x="38481" y="43387"/>
                    </a:cubicBezTo>
                    <a:cubicBezTo>
                      <a:pt x="37445" y="43398"/>
                      <a:pt x="36386" y="43470"/>
                      <a:pt x="35338" y="43506"/>
                    </a:cubicBezTo>
                    <a:lnTo>
                      <a:pt x="34802" y="43506"/>
                    </a:lnTo>
                    <a:cubicBezTo>
                      <a:pt x="34766" y="43160"/>
                      <a:pt x="34790" y="42815"/>
                      <a:pt x="34790" y="42470"/>
                    </a:cubicBezTo>
                    <a:cubicBezTo>
                      <a:pt x="34778" y="42113"/>
                      <a:pt x="34790" y="41791"/>
                      <a:pt x="34790" y="41410"/>
                    </a:cubicBezTo>
                    <a:close/>
                    <a:moveTo>
                      <a:pt x="54150" y="32659"/>
                    </a:moveTo>
                    <a:cubicBezTo>
                      <a:pt x="54150" y="32659"/>
                      <a:pt x="54162" y="32933"/>
                      <a:pt x="54162" y="33088"/>
                    </a:cubicBezTo>
                    <a:cubicBezTo>
                      <a:pt x="54162" y="34885"/>
                      <a:pt x="54150" y="36659"/>
                      <a:pt x="54186" y="38469"/>
                    </a:cubicBezTo>
                    <a:cubicBezTo>
                      <a:pt x="54209" y="40065"/>
                      <a:pt x="54281" y="41612"/>
                      <a:pt x="54328" y="43208"/>
                    </a:cubicBezTo>
                    <a:lnTo>
                      <a:pt x="54328" y="43803"/>
                    </a:lnTo>
                    <a:lnTo>
                      <a:pt x="52221" y="43803"/>
                    </a:lnTo>
                    <a:cubicBezTo>
                      <a:pt x="52388" y="40088"/>
                      <a:pt x="52459" y="36374"/>
                      <a:pt x="52400" y="32659"/>
                    </a:cubicBezTo>
                    <a:close/>
                    <a:moveTo>
                      <a:pt x="25039" y="32528"/>
                    </a:moveTo>
                    <a:cubicBezTo>
                      <a:pt x="25325" y="32528"/>
                      <a:pt x="25611" y="32540"/>
                      <a:pt x="25932" y="32540"/>
                    </a:cubicBezTo>
                    <a:cubicBezTo>
                      <a:pt x="25932" y="32707"/>
                      <a:pt x="25956" y="32849"/>
                      <a:pt x="25956" y="32992"/>
                    </a:cubicBezTo>
                    <a:cubicBezTo>
                      <a:pt x="25956" y="34897"/>
                      <a:pt x="25956" y="36814"/>
                      <a:pt x="25980" y="38731"/>
                    </a:cubicBezTo>
                    <a:cubicBezTo>
                      <a:pt x="26003" y="40243"/>
                      <a:pt x="26075" y="41732"/>
                      <a:pt x="26123" y="43244"/>
                    </a:cubicBezTo>
                    <a:lnTo>
                      <a:pt x="26123" y="43803"/>
                    </a:lnTo>
                    <a:lnTo>
                      <a:pt x="24075" y="43815"/>
                    </a:lnTo>
                    <a:cubicBezTo>
                      <a:pt x="24134" y="40100"/>
                      <a:pt x="24194" y="36338"/>
                      <a:pt x="24253" y="32528"/>
                    </a:cubicBezTo>
                    <a:cubicBezTo>
                      <a:pt x="24412" y="32528"/>
                      <a:pt x="24587" y="32533"/>
                      <a:pt x="24767" y="32533"/>
                    </a:cubicBezTo>
                    <a:cubicBezTo>
                      <a:pt x="24857" y="32533"/>
                      <a:pt x="24948" y="32532"/>
                      <a:pt x="25039" y="32528"/>
                    </a:cubicBezTo>
                    <a:close/>
                    <a:moveTo>
                      <a:pt x="27789" y="32528"/>
                    </a:moveTo>
                    <a:cubicBezTo>
                      <a:pt x="28075" y="32528"/>
                      <a:pt x="28361" y="32540"/>
                      <a:pt x="28682" y="32540"/>
                    </a:cubicBezTo>
                    <a:cubicBezTo>
                      <a:pt x="28682" y="32707"/>
                      <a:pt x="28706" y="32849"/>
                      <a:pt x="28706" y="32992"/>
                    </a:cubicBezTo>
                    <a:cubicBezTo>
                      <a:pt x="28706" y="34850"/>
                      <a:pt x="28706" y="36707"/>
                      <a:pt x="28730" y="38564"/>
                    </a:cubicBezTo>
                    <a:cubicBezTo>
                      <a:pt x="28754" y="40112"/>
                      <a:pt x="28825" y="41624"/>
                      <a:pt x="28873" y="43172"/>
                    </a:cubicBezTo>
                    <a:lnTo>
                      <a:pt x="28873" y="43803"/>
                    </a:lnTo>
                    <a:lnTo>
                      <a:pt x="26825" y="43815"/>
                    </a:lnTo>
                    <a:cubicBezTo>
                      <a:pt x="26885" y="40088"/>
                      <a:pt x="26944" y="36338"/>
                      <a:pt x="27004" y="32528"/>
                    </a:cubicBezTo>
                    <a:cubicBezTo>
                      <a:pt x="27162" y="32528"/>
                      <a:pt x="27337" y="32533"/>
                      <a:pt x="27517" y="32533"/>
                    </a:cubicBezTo>
                    <a:cubicBezTo>
                      <a:pt x="27607" y="32533"/>
                      <a:pt x="27698" y="32532"/>
                      <a:pt x="27789" y="32528"/>
                    </a:cubicBezTo>
                    <a:close/>
                    <a:moveTo>
                      <a:pt x="31266" y="32671"/>
                    </a:moveTo>
                    <a:lnTo>
                      <a:pt x="31266" y="33052"/>
                    </a:lnTo>
                    <a:cubicBezTo>
                      <a:pt x="31266" y="34826"/>
                      <a:pt x="31349" y="36600"/>
                      <a:pt x="31385" y="38374"/>
                    </a:cubicBezTo>
                    <a:cubicBezTo>
                      <a:pt x="31409" y="40005"/>
                      <a:pt x="31528" y="41589"/>
                      <a:pt x="31576" y="43220"/>
                    </a:cubicBezTo>
                    <a:cubicBezTo>
                      <a:pt x="31576" y="43422"/>
                      <a:pt x="31623" y="43815"/>
                      <a:pt x="31623" y="43815"/>
                    </a:cubicBezTo>
                    <a:lnTo>
                      <a:pt x="29528" y="43815"/>
                    </a:lnTo>
                    <a:cubicBezTo>
                      <a:pt x="29682" y="40092"/>
                      <a:pt x="29766" y="36382"/>
                      <a:pt x="29707" y="32671"/>
                    </a:cubicBezTo>
                    <a:close/>
                    <a:moveTo>
                      <a:pt x="34183" y="32540"/>
                    </a:moveTo>
                    <a:cubicBezTo>
                      <a:pt x="34183" y="32695"/>
                      <a:pt x="34207" y="32838"/>
                      <a:pt x="34207" y="32992"/>
                    </a:cubicBezTo>
                    <a:cubicBezTo>
                      <a:pt x="34207" y="34207"/>
                      <a:pt x="34183" y="35409"/>
                      <a:pt x="34207" y="36624"/>
                    </a:cubicBezTo>
                    <a:cubicBezTo>
                      <a:pt x="34219" y="38374"/>
                      <a:pt x="34266" y="40124"/>
                      <a:pt x="34302" y="41863"/>
                    </a:cubicBezTo>
                    <a:cubicBezTo>
                      <a:pt x="34314" y="42434"/>
                      <a:pt x="34350" y="42958"/>
                      <a:pt x="34374" y="43529"/>
                    </a:cubicBezTo>
                    <a:cubicBezTo>
                      <a:pt x="34374" y="43625"/>
                      <a:pt x="34374" y="43720"/>
                      <a:pt x="34350" y="43827"/>
                    </a:cubicBezTo>
                    <a:lnTo>
                      <a:pt x="32266" y="43827"/>
                    </a:lnTo>
                    <a:cubicBezTo>
                      <a:pt x="32433" y="40092"/>
                      <a:pt x="32516" y="36334"/>
                      <a:pt x="32457" y="32540"/>
                    </a:cubicBezTo>
                    <a:close/>
                    <a:moveTo>
                      <a:pt x="48649" y="32659"/>
                    </a:moveTo>
                    <a:cubicBezTo>
                      <a:pt x="48661" y="32778"/>
                      <a:pt x="48661" y="32897"/>
                      <a:pt x="48661" y="33016"/>
                    </a:cubicBezTo>
                    <a:cubicBezTo>
                      <a:pt x="48673" y="34945"/>
                      <a:pt x="48661" y="36850"/>
                      <a:pt x="48685" y="38779"/>
                    </a:cubicBezTo>
                    <a:cubicBezTo>
                      <a:pt x="48709" y="40279"/>
                      <a:pt x="48780" y="41779"/>
                      <a:pt x="48828" y="43279"/>
                    </a:cubicBezTo>
                    <a:lnTo>
                      <a:pt x="48828" y="43898"/>
                    </a:lnTo>
                    <a:cubicBezTo>
                      <a:pt x="48221" y="43919"/>
                      <a:pt x="47633" y="43948"/>
                      <a:pt x="47054" y="43948"/>
                    </a:cubicBezTo>
                    <a:cubicBezTo>
                      <a:pt x="46962" y="43948"/>
                      <a:pt x="46871" y="43948"/>
                      <a:pt x="46780" y="43946"/>
                    </a:cubicBezTo>
                    <a:cubicBezTo>
                      <a:pt x="46839" y="40148"/>
                      <a:pt x="46899" y="36374"/>
                      <a:pt x="46958" y="32659"/>
                    </a:cubicBezTo>
                    <a:close/>
                    <a:moveTo>
                      <a:pt x="51364" y="32659"/>
                    </a:moveTo>
                    <a:cubicBezTo>
                      <a:pt x="51423" y="36386"/>
                      <a:pt x="51483" y="40136"/>
                      <a:pt x="51542" y="43887"/>
                    </a:cubicBezTo>
                    <a:cubicBezTo>
                      <a:pt x="51370" y="43939"/>
                      <a:pt x="50794" y="43972"/>
                      <a:pt x="50280" y="43972"/>
                    </a:cubicBezTo>
                    <a:cubicBezTo>
                      <a:pt x="49976" y="43972"/>
                      <a:pt x="49694" y="43961"/>
                      <a:pt x="49530" y="43934"/>
                    </a:cubicBezTo>
                    <a:cubicBezTo>
                      <a:pt x="49590" y="40172"/>
                      <a:pt x="49649" y="36374"/>
                      <a:pt x="49709" y="32659"/>
                    </a:cubicBezTo>
                    <a:close/>
                    <a:moveTo>
                      <a:pt x="34993" y="44351"/>
                    </a:moveTo>
                    <a:lnTo>
                      <a:pt x="34993" y="44363"/>
                    </a:lnTo>
                    <a:lnTo>
                      <a:pt x="34993" y="46423"/>
                    </a:lnTo>
                    <a:cubicBezTo>
                      <a:pt x="32129" y="46304"/>
                      <a:pt x="29272" y="46220"/>
                      <a:pt x="26082" y="46220"/>
                    </a:cubicBezTo>
                    <a:cubicBezTo>
                      <a:pt x="25121" y="46220"/>
                      <a:pt x="24129" y="46227"/>
                      <a:pt x="23098" y="46244"/>
                    </a:cubicBezTo>
                    <a:lnTo>
                      <a:pt x="23098" y="44541"/>
                    </a:lnTo>
                    <a:cubicBezTo>
                      <a:pt x="27563" y="44482"/>
                      <a:pt x="31278" y="44410"/>
                      <a:pt x="34993" y="44351"/>
                    </a:cubicBezTo>
                    <a:close/>
                    <a:moveTo>
                      <a:pt x="11954" y="47101"/>
                    </a:moveTo>
                    <a:lnTo>
                      <a:pt x="11954" y="49173"/>
                    </a:lnTo>
                    <a:cubicBezTo>
                      <a:pt x="9002" y="49050"/>
                      <a:pt x="6035" y="48965"/>
                      <a:pt x="3040" y="48965"/>
                    </a:cubicBezTo>
                    <a:cubicBezTo>
                      <a:pt x="2267" y="48965"/>
                      <a:pt x="1492" y="48970"/>
                      <a:pt x="715" y="48982"/>
                    </a:cubicBezTo>
                    <a:cubicBezTo>
                      <a:pt x="703" y="48899"/>
                      <a:pt x="703" y="48804"/>
                      <a:pt x="715" y="48709"/>
                    </a:cubicBezTo>
                    <a:cubicBezTo>
                      <a:pt x="715" y="48244"/>
                      <a:pt x="679" y="47768"/>
                      <a:pt x="679" y="47292"/>
                    </a:cubicBezTo>
                    <a:lnTo>
                      <a:pt x="11954" y="47101"/>
                    </a:lnTo>
                    <a:close/>
                    <a:moveTo>
                      <a:pt x="34993" y="47101"/>
                    </a:moveTo>
                    <a:lnTo>
                      <a:pt x="34993" y="49173"/>
                    </a:lnTo>
                    <a:cubicBezTo>
                      <a:pt x="32083" y="49061"/>
                      <a:pt x="29064" y="48972"/>
                      <a:pt x="26079" y="48972"/>
                    </a:cubicBezTo>
                    <a:cubicBezTo>
                      <a:pt x="25240" y="48972"/>
                      <a:pt x="24405" y="48979"/>
                      <a:pt x="23575" y="48994"/>
                    </a:cubicBezTo>
                    <a:cubicBezTo>
                      <a:pt x="23575" y="48840"/>
                      <a:pt x="23503" y="48732"/>
                      <a:pt x="23503" y="48625"/>
                    </a:cubicBezTo>
                    <a:cubicBezTo>
                      <a:pt x="23503" y="48185"/>
                      <a:pt x="23587" y="47744"/>
                      <a:pt x="23587" y="47292"/>
                    </a:cubicBezTo>
                    <a:cubicBezTo>
                      <a:pt x="27373" y="47232"/>
                      <a:pt x="31266" y="47173"/>
                      <a:pt x="34993" y="47101"/>
                    </a:cubicBezTo>
                    <a:close/>
                    <a:moveTo>
                      <a:pt x="46137" y="0"/>
                    </a:moveTo>
                    <a:lnTo>
                      <a:pt x="45446" y="607"/>
                    </a:lnTo>
                    <a:cubicBezTo>
                      <a:pt x="45399" y="3644"/>
                      <a:pt x="45375" y="6656"/>
                      <a:pt x="45315" y="9632"/>
                    </a:cubicBezTo>
                    <a:lnTo>
                      <a:pt x="43660" y="9632"/>
                    </a:lnTo>
                    <a:cubicBezTo>
                      <a:pt x="43637" y="9561"/>
                      <a:pt x="43625" y="9489"/>
                      <a:pt x="43637" y="9418"/>
                    </a:cubicBezTo>
                    <a:cubicBezTo>
                      <a:pt x="43613" y="7120"/>
                      <a:pt x="43589" y="4858"/>
                      <a:pt x="43565" y="2548"/>
                    </a:cubicBezTo>
                    <a:lnTo>
                      <a:pt x="42672" y="3382"/>
                    </a:lnTo>
                    <a:cubicBezTo>
                      <a:pt x="42637" y="5477"/>
                      <a:pt x="42601" y="7394"/>
                      <a:pt x="42577" y="9632"/>
                    </a:cubicBezTo>
                    <a:lnTo>
                      <a:pt x="40934" y="9632"/>
                    </a:lnTo>
                    <a:cubicBezTo>
                      <a:pt x="40910" y="8144"/>
                      <a:pt x="40886" y="6727"/>
                      <a:pt x="40862" y="5227"/>
                    </a:cubicBezTo>
                    <a:lnTo>
                      <a:pt x="39874" y="6251"/>
                    </a:lnTo>
                    <a:cubicBezTo>
                      <a:pt x="39862" y="7430"/>
                      <a:pt x="39839" y="8632"/>
                      <a:pt x="39827" y="9823"/>
                    </a:cubicBezTo>
                    <a:cubicBezTo>
                      <a:pt x="39303" y="9835"/>
                      <a:pt x="38743" y="9835"/>
                      <a:pt x="38136" y="9835"/>
                    </a:cubicBezTo>
                    <a:cubicBezTo>
                      <a:pt x="38136" y="9680"/>
                      <a:pt x="38124" y="9537"/>
                      <a:pt x="38124" y="9406"/>
                    </a:cubicBezTo>
                    <a:cubicBezTo>
                      <a:pt x="38124" y="8954"/>
                      <a:pt x="38124" y="8513"/>
                      <a:pt x="38112" y="8061"/>
                    </a:cubicBezTo>
                    <a:lnTo>
                      <a:pt x="37088" y="9001"/>
                    </a:lnTo>
                    <a:lnTo>
                      <a:pt x="37088" y="9632"/>
                    </a:lnTo>
                    <a:lnTo>
                      <a:pt x="36350" y="9632"/>
                    </a:lnTo>
                    <a:lnTo>
                      <a:pt x="35719" y="10382"/>
                    </a:lnTo>
                    <a:cubicBezTo>
                      <a:pt x="38757" y="10507"/>
                      <a:pt x="41614" y="10641"/>
                      <a:pt x="44765" y="10641"/>
                    </a:cubicBezTo>
                    <a:cubicBezTo>
                      <a:pt x="45220" y="10641"/>
                      <a:pt x="45681" y="10638"/>
                      <a:pt x="46149" y="10632"/>
                    </a:cubicBezTo>
                    <a:lnTo>
                      <a:pt x="46149" y="12323"/>
                    </a:lnTo>
                    <a:lnTo>
                      <a:pt x="35005" y="12526"/>
                    </a:lnTo>
                    <a:lnTo>
                      <a:pt x="35005" y="11371"/>
                    </a:lnTo>
                    <a:lnTo>
                      <a:pt x="34278" y="12156"/>
                    </a:lnTo>
                    <a:cubicBezTo>
                      <a:pt x="34326" y="15216"/>
                      <a:pt x="34290" y="17812"/>
                      <a:pt x="34338" y="21515"/>
                    </a:cubicBezTo>
                    <a:lnTo>
                      <a:pt x="32278" y="21515"/>
                    </a:lnTo>
                    <a:cubicBezTo>
                      <a:pt x="32373" y="18538"/>
                      <a:pt x="32445" y="16371"/>
                      <a:pt x="32469" y="13883"/>
                    </a:cubicBezTo>
                    <a:lnTo>
                      <a:pt x="32469" y="13883"/>
                    </a:lnTo>
                    <a:lnTo>
                      <a:pt x="31468" y="14788"/>
                    </a:lnTo>
                    <a:lnTo>
                      <a:pt x="31468" y="15669"/>
                    </a:lnTo>
                    <a:cubicBezTo>
                      <a:pt x="31492" y="17312"/>
                      <a:pt x="31564" y="19098"/>
                      <a:pt x="31623" y="20729"/>
                    </a:cubicBezTo>
                    <a:lnTo>
                      <a:pt x="31623" y="21515"/>
                    </a:lnTo>
                    <a:lnTo>
                      <a:pt x="29528" y="21515"/>
                    </a:lnTo>
                    <a:cubicBezTo>
                      <a:pt x="29587" y="19276"/>
                      <a:pt x="29635" y="18229"/>
                      <a:pt x="29671" y="16669"/>
                    </a:cubicBezTo>
                    <a:lnTo>
                      <a:pt x="29671" y="16669"/>
                    </a:lnTo>
                    <a:lnTo>
                      <a:pt x="28766" y="17479"/>
                    </a:lnTo>
                    <a:cubicBezTo>
                      <a:pt x="28801" y="18526"/>
                      <a:pt x="28837" y="19681"/>
                      <a:pt x="28873" y="20717"/>
                    </a:cubicBezTo>
                    <a:lnTo>
                      <a:pt x="28873" y="21515"/>
                    </a:lnTo>
                    <a:lnTo>
                      <a:pt x="26825" y="21515"/>
                    </a:lnTo>
                    <a:cubicBezTo>
                      <a:pt x="26837" y="20765"/>
                      <a:pt x="26849" y="20098"/>
                      <a:pt x="26861" y="19479"/>
                    </a:cubicBezTo>
                    <a:lnTo>
                      <a:pt x="26861" y="19479"/>
                    </a:lnTo>
                    <a:lnTo>
                      <a:pt x="26111" y="20146"/>
                    </a:lnTo>
                    <a:cubicBezTo>
                      <a:pt x="26111" y="20312"/>
                      <a:pt x="26123" y="20598"/>
                      <a:pt x="26134" y="20753"/>
                    </a:cubicBezTo>
                    <a:lnTo>
                      <a:pt x="26134" y="21515"/>
                    </a:lnTo>
                    <a:lnTo>
                      <a:pt x="25003" y="21515"/>
                    </a:lnTo>
                    <a:lnTo>
                      <a:pt x="24468" y="21991"/>
                    </a:lnTo>
                    <a:cubicBezTo>
                      <a:pt x="27932" y="21931"/>
                      <a:pt x="31278" y="21705"/>
                      <a:pt x="34993" y="21646"/>
                    </a:cubicBezTo>
                    <a:lnTo>
                      <a:pt x="34993" y="23670"/>
                    </a:lnTo>
                    <a:lnTo>
                      <a:pt x="23848" y="23467"/>
                    </a:lnTo>
                    <a:lnTo>
                      <a:pt x="23848" y="22693"/>
                    </a:lnTo>
                    <a:lnTo>
                      <a:pt x="22955" y="23467"/>
                    </a:lnTo>
                    <a:cubicBezTo>
                      <a:pt x="22908" y="26503"/>
                      <a:pt x="22670" y="29682"/>
                      <a:pt x="22622" y="32659"/>
                    </a:cubicBezTo>
                    <a:lnTo>
                      <a:pt x="20979" y="32659"/>
                    </a:lnTo>
                    <a:cubicBezTo>
                      <a:pt x="20943" y="30433"/>
                      <a:pt x="20896" y="27777"/>
                      <a:pt x="20860" y="25384"/>
                    </a:cubicBezTo>
                    <a:lnTo>
                      <a:pt x="19979" y="26301"/>
                    </a:lnTo>
                    <a:cubicBezTo>
                      <a:pt x="19943" y="28408"/>
                      <a:pt x="19907" y="30433"/>
                      <a:pt x="19872" y="32659"/>
                    </a:cubicBezTo>
                    <a:lnTo>
                      <a:pt x="18205" y="32659"/>
                    </a:lnTo>
                    <a:cubicBezTo>
                      <a:pt x="18181" y="32528"/>
                      <a:pt x="18169" y="32385"/>
                      <a:pt x="18169" y="32254"/>
                    </a:cubicBezTo>
                    <a:cubicBezTo>
                      <a:pt x="18157" y="30861"/>
                      <a:pt x="18157" y="29444"/>
                      <a:pt x="18145" y="28063"/>
                    </a:cubicBezTo>
                    <a:lnTo>
                      <a:pt x="17169" y="29087"/>
                    </a:lnTo>
                    <a:cubicBezTo>
                      <a:pt x="17157" y="30254"/>
                      <a:pt x="17133" y="31171"/>
                      <a:pt x="17121" y="32659"/>
                    </a:cubicBezTo>
                    <a:lnTo>
                      <a:pt x="15478" y="32659"/>
                    </a:lnTo>
                    <a:cubicBezTo>
                      <a:pt x="15466" y="31909"/>
                      <a:pt x="15455" y="31385"/>
                      <a:pt x="15443" y="30790"/>
                    </a:cubicBezTo>
                    <a:lnTo>
                      <a:pt x="14419" y="31849"/>
                    </a:lnTo>
                    <a:lnTo>
                      <a:pt x="14419" y="32659"/>
                    </a:lnTo>
                    <a:lnTo>
                      <a:pt x="13633" y="32659"/>
                    </a:lnTo>
                    <a:lnTo>
                      <a:pt x="12811" y="33254"/>
                    </a:lnTo>
                    <a:cubicBezTo>
                      <a:pt x="16288" y="33314"/>
                      <a:pt x="20134" y="33314"/>
                      <a:pt x="23098" y="33373"/>
                    </a:cubicBezTo>
                    <a:lnTo>
                      <a:pt x="23098" y="35005"/>
                    </a:lnTo>
                    <a:lnTo>
                      <a:pt x="11954" y="35207"/>
                    </a:lnTo>
                    <a:lnTo>
                      <a:pt x="11954" y="34064"/>
                    </a:lnTo>
                    <a:lnTo>
                      <a:pt x="11418" y="34635"/>
                    </a:lnTo>
                    <a:cubicBezTo>
                      <a:pt x="11466" y="37707"/>
                      <a:pt x="11585" y="40827"/>
                      <a:pt x="11645" y="43803"/>
                    </a:cubicBezTo>
                    <a:lnTo>
                      <a:pt x="9573" y="43803"/>
                    </a:lnTo>
                    <a:cubicBezTo>
                      <a:pt x="9680" y="41565"/>
                      <a:pt x="9740" y="38862"/>
                      <a:pt x="9763" y="36374"/>
                    </a:cubicBezTo>
                    <a:lnTo>
                      <a:pt x="9763" y="36374"/>
                    </a:lnTo>
                    <a:lnTo>
                      <a:pt x="8763" y="37386"/>
                    </a:lnTo>
                    <a:lnTo>
                      <a:pt x="8763" y="38422"/>
                    </a:lnTo>
                    <a:cubicBezTo>
                      <a:pt x="8787" y="40029"/>
                      <a:pt x="8870" y="41589"/>
                      <a:pt x="8918" y="43184"/>
                    </a:cubicBezTo>
                    <a:lnTo>
                      <a:pt x="8918" y="43803"/>
                    </a:lnTo>
                    <a:lnTo>
                      <a:pt x="6823" y="43803"/>
                    </a:lnTo>
                    <a:cubicBezTo>
                      <a:pt x="6882" y="42315"/>
                      <a:pt x="6930" y="40720"/>
                      <a:pt x="6965" y="39160"/>
                    </a:cubicBezTo>
                    <a:lnTo>
                      <a:pt x="6965" y="39160"/>
                    </a:lnTo>
                    <a:lnTo>
                      <a:pt x="6061" y="40077"/>
                    </a:lnTo>
                    <a:cubicBezTo>
                      <a:pt x="6096" y="41112"/>
                      <a:pt x="6132" y="42124"/>
                      <a:pt x="6168" y="43160"/>
                    </a:cubicBezTo>
                    <a:lnTo>
                      <a:pt x="6168" y="43803"/>
                    </a:lnTo>
                    <a:lnTo>
                      <a:pt x="4120" y="43803"/>
                    </a:lnTo>
                    <a:cubicBezTo>
                      <a:pt x="4132" y="43053"/>
                      <a:pt x="4144" y="42601"/>
                      <a:pt x="4156" y="41970"/>
                    </a:cubicBezTo>
                    <a:lnTo>
                      <a:pt x="4156" y="41970"/>
                    </a:lnTo>
                    <a:lnTo>
                      <a:pt x="3405" y="42744"/>
                    </a:lnTo>
                    <a:cubicBezTo>
                      <a:pt x="3405" y="42910"/>
                      <a:pt x="3417" y="43089"/>
                      <a:pt x="3429" y="43256"/>
                    </a:cubicBezTo>
                    <a:cubicBezTo>
                      <a:pt x="3429" y="43434"/>
                      <a:pt x="3429" y="43637"/>
                      <a:pt x="3429" y="43827"/>
                    </a:cubicBezTo>
                    <a:cubicBezTo>
                      <a:pt x="3102" y="43877"/>
                      <a:pt x="2783" y="43901"/>
                      <a:pt x="2458" y="43901"/>
                    </a:cubicBezTo>
                    <a:cubicBezTo>
                      <a:pt x="2393" y="43901"/>
                      <a:pt x="2328" y="43900"/>
                      <a:pt x="2262" y="43898"/>
                    </a:cubicBezTo>
                    <a:lnTo>
                      <a:pt x="1596" y="44518"/>
                    </a:lnTo>
                    <a:cubicBezTo>
                      <a:pt x="5060" y="44458"/>
                      <a:pt x="8239" y="44399"/>
                      <a:pt x="11954" y="44339"/>
                    </a:cubicBezTo>
                    <a:lnTo>
                      <a:pt x="11954" y="46363"/>
                    </a:lnTo>
                    <a:lnTo>
                      <a:pt x="810" y="46173"/>
                    </a:lnTo>
                    <a:lnTo>
                      <a:pt x="810" y="45399"/>
                    </a:lnTo>
                    <a:lnTo>
                      <a:pt x="84" y="46101"/>
                    </a:lnTo>
                    <a:cubicBezTo>
                      <a:pt x="60" y="47316"/>
                      <a:pt x="24" y="48268"/>
                      <a:pt x="0" y="49744"/>
                    </a:cubicBezTo>
                    <a:lnTo>
                      <a:pt x="12633" y="49744"/>
                    </a:lnTo>
                    <a:cubicBezTo>
                      <a:pt x="12633" y="49006"/>
                      <a:pt x="12621" y="47958"/>
                      <a:pt x="12609" y="47066"/>
                    </a:cubicBezTo>
                    <a:cubicBezTo>
                      <a:pt x="12597" y="46196"/>
                      <a:pt x="12526" y="45268"/>
                      <a:pt x="12490" y="44387"/>
                    </a:cubicBezTo>
                    <a:cubicBezTo>
                      <a:pt x="12490" y="44220"/>
                      <a:pt x="12490" y="43791"/>
                      <a:pt x="12490" y="43791"/>
                    </a:cubicBezTo>
                    <a:lnTo>
                      <a:pt x="14585" y="43791"/>
                    </a:lnTo>
                    <a:cubicBezTo>
                      <a:pt x="14597" y="45280"/>
                      <a:pt x="14490" y="46327"/>
                      <a:pt x="14478" y="47577"/>
                    </a:cubicBezTo>
                    <a:cubicBezTo>
                      <a:pt x="14478" y="48280"/>
                      <a:pt x="14454" y="48994"/>
                      <a:pt x="14443" y="49744"/>
                    </a:cubicBezTo>
                    <a:lnTo>
                      <a:pt x="15383" y="49744"/>
                    </a:lnTo>
                    <a:cubicBezTo>
                      <a:pt x="15383" y="48994"/>
                      <a:pt x="15371" y="47911"/>
                      <a:pt x="15359" y="46994"/>
                    </a:cubicBezTo>
                    <a:cubicBezTo>
                      <a:pt x="15347" y="46137"/>
                      <a:pt x="15276" y="45220"/>
                      <a:pt x="15240" y="44351"/>
                    </a:cubicBezTo>
                    <a:cubicBezTo>
                      <a:pt x="15228" y="44196"/>
                      <a:pt x="15240" y="43791"/>
                      <a:pt x="15240" y="43791"/>
                    </a:cubicBezTo>
                    <a:lnTo>
                      <a:pt x="17300" y="43791"/>
                    </a:lnTo>
                    <a:cubicBezTo>
                      <a:pt x="17276" y="46030"/>
                      <a:pt x="17240" y="47518"/>
                      <a:pt x="17205" y="49744"/>
                    </a:cubicBezTo>
                    <a:lnTo>
                      <a:pt x="18145" y="49744"/>
                    </a:lnTo>
                    <a:cubicBezTo>
                      <a:pt x="18110" y="47506"/>
                      <a:pt x="18074" y="45887"/>
                      <a:pt x="18038" y="43934"/>
                    </a:cubicBezTo>
                    <a:cubicBezTo>
                      <a:pt x="18188" y="43887"/>
                      <a:pt x="18693" y="43859"/>
                      <a:pt x="19175" y="43859"/>
                    </a:cubicBezTo>
                    <a:cubicBezTo>
                      <a:pt x="19538" y="43859"/>
                      <a:pt x="19888" y="43875"/>
                      <a:pt x="20062" y="43910"/>
                    </a:cubicBezTo>
                    <a:cubicBezTo>
                      <a:pt x="20027" y="45851"/>
                      <a:pt x="19991" y="47506"/>
                      <a:pt x="19955" y="49733"/>
                    </a:cubicBezTo>
                    <a:lnTo>
                      <a:pt x="20884" y="49733"/>
                    </a:lnTo>
                    <a:cubicBezTo>
                      <a:pt x="20884" y="48994"/>
                      <a:pt x="20872" y="47851"/>
                      <a:pt x="20860" y="46899"/>
                    </a:cubicBezTo>
                    <a:cubicBezTo>
                      <a:pt x="20848" y="46053"/>
                      <a:pt x="20789" y="45149"/>
                      <a:pt x="20741" y="44303"/>
                    </a:cubicBezTo>
                    <a:lnTo>
                      <a:pt x="20741" y="43791"/>
                    </a:lnTo>
                    <a:lnTo>
                      <a:pt x="22801" y="43791"/>
                    </a:lnTo>
                    <a:cubicBezTo>
                      <a:pt x="22777" y="46018"/>
                      <a:pt x="22741" y="47506"/>
                      <a:pt x="22705" y="49733"/>
                    </a:cubicBezTo>
                    <a:lnTo>
                      <a:pt x="35314" y="49733"/>
                    </a:lnTo>
                    <a:cubicBezTo>
                      <a:pt x="35302" y="48994"/>
                      <a:pt x="35290" y="47554"/>
                      <a:pt x="35278" y="46446"/>
                    </a:cubicBezTo>
                    <a:cubicBezTo>
                      <a:pt x="35267" y="45756"/>
                      <a:pt x="35219" y="44994"/>
                      <a:pt x="35195" y="44303"/>
                    </a:cubicBezTo>
                    <a:lnTo>
                      <a:pt x="35195" y="43791"/>
                    </a:lnTo>
                    <a:lnTo>
                      <a:pt x="37291" y="43791"/>
                    </a:lnTo>
                    <a:cubicBezTo>
                      <a:pt x="37303" y="45280"/>
                      <a:pt x="37195" y="46315"/>
                      <a:pt x="37183" y="47566"/>
                    </a:cubicBezTo>
                    <a:cubicBezTo>
                      <a:pt x="37183" y="48268"/>
                      <a:pt x="37172" y="48994"/>
                      <a:pt x="37148" y="49733"/>
                    </a:cubicBezTo>
                    <a:lnTo>
                      <a:pt x="38088" y="49733"/>
                    </a:lnTo>
                    <a:cubicBezTo>
                      <a:pt x="38088" y="48994"/>
                      <a:pt x="38076" y="47899"/>
                      <a:pt x="38065" y="46982"/>
                    </a:cubicBezTo>
                    <a:cubicBezTo>
                      <a:pt x="38053" y="46113"/>
                      <a:pt x="37981" y="45208"/>
                      <a:pt x="37945" y="44351"/>
                    </a:cubicBezTo>
                    <a:cubicBezTo>
                      <a:pt x="37945" y="44184"/>
                      <a:pt x="37945" y="43791"/>
                      <a:pt x="37945" y="43791"/>
                    </a:cubicBezTo>
                    <a:lnTo>
                      <a:pt x="40005" y="43791"/>
                    </a:lnTo>
                    <a:cubicBezTo>
                      <a:pt x="39981" y="46018"/>
                      <a:pt x="39946" y="47506"/>
                      <a:pt x="39910" y="49733"/>
                    </a:cubicBezTo>
                    <a:lnTo>
                      <a:pt x="40851" y="49733"/>
                    </a:lnTo>
                    <a:cubicBezTo>
                      <a:pt x="40815" y="47506"/>
                      <a:pt x="40779" y="46018"/>
                      <a:pt x="40743" y="43791"/>
                    </a:cubicBezTo>
                    <a:lnTo>
                      <a:pt x="42756" y="43791"/>
                    </a:lnTo>
                    <a:cubicBezTo>
                      <a:pt x="42732" y="46018"/>
                      <a:pt x="42696" y="47506"/>
                      <a:pt x="42660" y="49733"/>
                    </a:cubicBezTo>
                    <a:lnTo>
                      <a:pt x="43601" y="49733"/>
                    </a:lnTo>
                    <a:cubicBezTo>
                      <a:pt x="43565" y="47506"/>
                      <a:pt x="43529" y="45875"/>
                      <a:pt x="43494" y="43934"/>
                    </a:cubicBezTo>
                    <a:cubicBezTo>
                      <a:pt x="43650" y="43887"/>
                      <a:pt x="44166" y="43859"/>
                      <a:pt x="44647" y="43859"/>
                    </a:cubicBezTo>
                    <a:cubicBezTo>
                      <a:pt x="45009" y="43859"/>
                      <a:pt x="45352" y="43875"/>
                      <a:pt x="45506" y="43910"/>
                    </a:cubicBezTo>
                    <a:cubicBezTo>
                      <a:pt x="45482" y="45851"/>
                      <a:pt x="45446" y="47506"/>
                      <a:pt x="45411" y="49733"/>
                    </a:cubicBezTo>
                    <a:lnTo>
                      <a:pt x="56543" y="49733"/>
                    </a:lnTo>
                    <a:lnTo>
                      <a:pt x="56543" y="49137"/>
                    </a:lnTo>
                    <a:cubicBezTo>
                      <a:pt x="53759" y="49039"/>
                      <a:pt x="51400" y="48968"/>
                      <a:pt x="48836" y="48968"/>
                    </a:cubicBezTo>
                    <a:cubicBezTo>
                      <a:pt x="47968" y="48968"/>
                      <a:pt x="47076" y="48976"/>
                      <a:pt x="46137" y="48994"/>
                    </a:cubicBezTo>
                    <a:lnTo>
                      <a:pt x="46137" y="47292"/>
                    </a:lnTo>
                    <a:cubicBezTo>
                      <a:pt x="49852" y="47232"/>
                      <a:pt x="52828" y="47173"/>
                      <a:pt x="56543" y="47113"/>
                    </a:cubicBezTo>
                    <a:lnTo>
                      <a:pt x="56543" y="46363"/>
                    </a:lnTo>
                    <a:cubicBezTo>
                      <a:pt x="52816" y="46304"/>
                      <a:pt x="49852" y="46244"/>
                      <a:pt x="46137" y="46173"/>
                    </a:cubicBezTo>
                    <a:lnTo>
                      <a:pt x="46137" y="44541"/>
                    </a:lnTo>
                    <a:cubicBezTo>
                      <a:pt x="49852" y="44482"/>
                      <a:pt x="52828" y="44422"/>
                      <a:pt x="56543" y="44363"/>
                    </a:cubicBezTo>
                    <a:lnTo>
                      <a:pt x="56543" y="43803"/>
                    </a:lnTo>
                    <a:lnTo>
                      <a:pt x="54983" y="43803"/>
                    </a:lnTo>
                    <a:cubicBezTo>
                      <a:pt x="55138" y="40088"/>
                      <a:pt x="55221" y="36374"/>
                      <a:pt x="55162" y="32659"/>
                    </a:cubicBezTo>
                    <a:lnTo>
                      <a:pt x="56543" y="32659"/>
                    </a:lnTo>
                    <a:lnTo>
                      <a:pt x="56543" y="31897"/>
                    </a:lnTo>
                    <a:cubicBezTo>
                      <a:pt x="52828" y="31849"/>
                      <a:pt x="49625" y="31790"/>
                      <a:pt x="46089" y="31730"/>
                    </a:cubicBezTo>
                    <a:cubicBezTo>
                      <a:pt x="46077" y="31206"/>
                      <a:pt x="46054" y="30647"/>
                      <a:pt x="46054" y="30087"/>
                    </a:cubicBezTo>
                    <a:cubicBezTo>
                      <a:pt x="49566" y="30028"/>
                      <a:pt x="52828" y="29968"/>
                      <a:pt x="56543" y="29909"/>
                    </a:cubicBezTo>
                    <a:lnTo>
                      <a:pt x="56543" y="29194"/>
                    </a:lnTo>
                    <a:cubicBezTo>
                      <a:pt x="53721" y="29086"/>
                      <a:pt x="51326" y="29018"/>
                      <a:pt x="48709" y="29018"/>
                    </a:cubicBezTo>
                    <a:cubicBezTo>
                      <a:pt x="47880" y="29018"/>
                      <a:pt x="47030" y="29025"/>
                      <a:pt x="46137" y="29040"/>
                    </a:cubicBezTo>
                    <a:lnTo>
                      <a:pt x="46137" y="27313"/>
                    </a:lnTo>
                    <a:cubicBezTo>
                      <a:pt x="46244" y="27301"/>
                      <a:pt x="46351" y="27289"/>
                      <a:pt x="46458" y="27289"/>
                    </a:cubicBezTo>
                    <a:cubicBezTo>
                      <a:pt x="49102" y="27265"/>
                      <a:pt x="51697" y="27242"/>
                      <a:pt x="54340" y="27206"/>
                    </a:cubicBezTo>
                    <a:cubicBezTo>
                      <a:pt x="55090" y="27194"/>
                      <a:pt x="55805" y="27158"/>
                      <a:pt x="56543" y="27123"/>
                    </a:cubicBezTo>
                    <a:lnTo>
                      <a:pt x="56543" y="26444"/>
                    </a:lnTo>
                    <a:cubicBezTo>
                      <a:pt x="53712" y="26335"/>
                      <a:pt x="51321" y="26268"/>
                      <a:pt x="48707" y="26268"/>
                    </a:cubicBezTo>
                    <a:cubicBezTo>
                      <a:pt x="47880" y="26268"/>
                      <a:pt x="47030" y="26275"/>
                      <a:pt x="46137" y="26289"/>
                    </a:cubicBezTo>
                    <a:lnTo>
                      <a:pt x="46137" y="24587"/>
                    </a:lnTo>
                    <a:cubicBezTo>
                      <a:pt x="49864" y="24527"/>
                      <a:pt x="52828" y="24468"/>
                      <a:pt x="56543" y="24408"/>
                    </a:cubicBezTo>
                    <a:lnTo>
                      <a:pt x="56543" y="23646"/>
                    </a:lnTo>
                    <a:cubicBezTo>
                      <a:pt x="52816" y="23586"/>
                      <a:pt x="49852" y="23527"/>
                      <a:pt x="46137" y="23467"/>
                    </a:cubicBezTo>
                    <a:lnTo>
                      <a:pt x="46137" y="21836"/>
                    </a:lnTo>
                    <a:cubicBezTo>
                      <a:pt x="49864" y="21777"/>
                      <a:pt x="52828" y="21717"/>
                      <a:pt x="56543" y="21658"/>
                    </a:cubicBezTo>
                    <a:lnTo>
                      <a:pt x="56543" y="21181"/>
                    </a:lnTo>
                    <a:cubicBezTo>
                      <a:pt x="56454" y="21185"/>
                      <a:pt x="56365" y="21187"/>
                      <a:pt x="56276" y="21187"/>
                    </a:cubicBezTo>
                    <a:cubicBezTo>
                      <a:pt x="55818" y="21187"/>
                      <a:pt x="55361" y="21134"/>
                      <a:pt x="54912" y="21015"/>
                    </a:cubicBezTo>
                    <a:cubicBezTo>
                      <a:pt x="55067" y="17276"/>
                      <a:pt x="55221" y="13335"/>
                      <a:pt x="55162" y="9620"/>
                    </a:cubicBezTo>
                    <a:lnTo>
                      <a:pt x="56543" y="9620"/>
                    </a:lnTo>
                    <a:lnTo>
                      <a:pt x="56543" y="9192"/>
                    </a:lnTo>
                    <a:cubicBezTo>
                      <a:pt x="52816" y="9132"/>
                      <a:pt x="49852" y="9073"/>
                      <a:pt x="46137" y="9025"/>
                    </a:cubicBezTo>
                    <a:lnTo>
                      <a:pt x="46137" y="7394"/>
                    </a:lnTo>
                    <a:cubicBezTo>
                      <a:pt x="49864" y="7334"/>
                      <a:pt x="52828" y="7275"/>
                      <a:pt x="56543" y="7215"/>
                    </a:cubicBezTo>
                    <a:lnTo>
                      <a:pt x="56543" y="6489"/>
                    </a:lnTo>
                    <a:cubicBezTo>
                      <a:pt x="53759" y="6391"/>
                      <a:pt x="51400" y="6320"/>
                      <a:pt x="48836" y="6320"/>
                    </a:cubicBezTo>
                    <a:cubicBezTo>
                      <a:pt x="47968" y="6320"/>
                      <a:pt x="47076" y="6328"/>
                      <a:pt x="46137" y="6346"/>
                    </a:cubicBezTo>
                    <a:lnTo>
                      <a:pt x="46137" y="4632"/>
                    </a:lnTo>
                    <a:cubicBezTo>
                      <a:pt x="49864" y="4572"/>
                      <a:pt x="52828" y="4513"/>
                      <a:pt x="56543" y="4453"/>
                    </a:cubicBezTo>
                    <a:lnTo>
                      <a:pt x="56543" y="3739"/>
                    </a:lnTo>
                    <a:cubicBezTo>
                      <a:pt x="53712" y="3630"/>
                      <a:pt x="51321" y="3563"/>
                      <a:pt x="48707" y="3563"/>
                    </a:cubicBezTo>
                    <a:cubicBezTo>
                      <a:pt x="47880" y="3563"/>
                      <a:pt x="47030" y="3570"/>
                      <a:pt x="46137" y="3584"/>
                    </a:cubicBezTo>
                    <a:lnTo>
                      <a:pt x="46137" y="1881"/>
                    </a:lnTo>
                    <a:cubicBezTo>
                      <a:pt x="49864" y="1822"/>
                      <a:pt x="52828" y="1762"/>
                      <a:pt x="56543" y="1703"/>
                    </a:cubicBezTo>
                    <a:lnTo>
                      <a:pt x="56543" y="965"/>
                    </a:lnTo>
                    <a:cubicBezTo>
                      <a:pt x="55055" y="917"/>
                      <a:pt x="53340" y="869"/>
                      <a:pt x="51721" y="846"/>
                    </a:cubicBezTo>
                    <a:cubicBezTo>
                      <a:pt x="51098" y="838"/>
                      <a:pt x="50517" y="835"/>
                      <a:pt x="49937" y="835"/>
                    </a:cubicBezTo>
                    <a:cubicBezTo>
                      <a:pt x="48777" y="835"/>
                      <a:pt x="47621" y="846"/>
                      <a:pt x="46137" y="846"/>
                    </a:cubicBezTo>
                    <a:lnTo>
                      <a:pt x="4613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7"/>
              <p:cNvSpPr/>
              <p:nvPr/>
            </p:nvSpPr>
            <p:spPr>
              <a:xfrm>
                <a:off x="498850" y="4648625"/>
                <a:ext cx="23250" cy="43775"/>
              </a:xfrm>
              <a:custGeom>
                <a:avLst/>
                <a:gdLst/>
                <a:ahLst/>
                <a:cxnLst/>
                <a:rect l="l" t="t" r="r" b="b"/>
                <a:pathLst>
                  <a:path w="930" h="1751" extrusionOk="0">
                    <a:moveTo>
                      <a:pt x="906" y="0"/>
                    </a:moveTo>
                    <a:lnTo>
                      <a:pt x="13" y="893"/>
                    </a:lnTo>
                    <a:cubicBezTo>
                      <a:pt x="13" y="1191"/>
                      <a:pt x="1" y="1750"/>
                      <a:pt x="1" y="1750"/>
                    </a:cubicBezTo>
                    <a:lnTo>
                      <a:pt x="930" y="1750"/>
                    </a:lnTo>
                    <a:cubicBezTo>
                      <a:pt x="918" y="1012"/>
                      <a:pt x="918" y="584"/>
                      <a:pt x="9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7"/>
            <p:cNvSpPr/>
            <p:nvPr/>
          </p:nvSpPr>
          <p:spPr>
            <a:xfrm>
              <a:off x="0" y="4000075"/>
              <a:ext cx="1145100" cy="11451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6" name="Google Shape;126;p7"/>
          <p:cNvSpPr txBox="1">
            <a:spLocks noGrp="1"/>
          </p:cNvSpPr>
          <p:nvPr>
            <p:ph type="title"/>
          </p:nvPr>
        </p:nvSpPr>
        <p:spPr>
          <a:xfrm>
            <a:off x="804511" y="575333"/>
            <a:ext cx="10391200" cy="7636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lt1"/>
              </a:buClr>
              <a:buSzPts val="2800"/>
              <a:buNone/>
              <a:defRPr sz="4000">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r>
              <a:rPr lang="en-US"/>
              <a:t>Click to edit Master title style</a:t>
            </a:r>
            <a:endParaRPr/>
          </a:p>
        </p:txBody>
      </p:sp>
      <p:sp>
        <p:nvSpPr>
          <p:cNvPr id="127" name="Google Shape;127;p7"/>
          <p:cNvSpPr txBox="1">
            <a:spLocks noGrp="1"/>
          </p:cNvSpPr>
          <p:nvPr>
            <p:ph type="body" idx="1"/>
          </p:nvPr>
        </p:nvSpPr>
        <p:spPr>
          <a:xfrm>
            <a:off x="1487433" y="1957400"/>
            <a:ext cx="6688000" cy="3092800"/>
          </a:xfrm>
          <a:prstGeom prst="rect">
            <a:avLst/>
          </a:prstGeom>
        </p:spPr>
        <p:txBody>
          <a:bodyPr spcFirstLastPara="1" wrap="square" lIns="91425" tIns="91425" rIns="91425" bIns="91425" anchor="t" anchorCtr="0">
            <a:noAutofit/>
          </a:bodyPr>
          <a:lstStyle>
            <a:lvl1pPr marL="609585" lvl="0" indent="-397923">
              <a:spcBef>
                <a:spcPts val="0"/>
              </a:spcBef>
              <a:spcAft>
                <a:spcPts val="0"/>
              </a:spcAft>
              <a:buClr>
                <a:schemeClr val="accent3"/>
              </a:buClr>
              <a:buSzPts val="1100"/>
              <a:buChar char="●"/>
              <a:defRPr sz="1867"/>
            </a:lvl1pPr>
            <a:lvl2pPr marL="1219170" lvl="1" indent="-406390">
              <a:spcBef>
                <a:spcPts val="2133"/>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pPr lvl="0"/>
            <a:r>
              <a:rPr lang="en-US"/>
              <a:t>Click to edit Master text styles</a:t>
            </a:r>
          </a:p>
        </p:txBody>
      </p:sp>
    </p:spTree>
    <p:extLst>
      <p:ext uri="{BB962C8B-B14F-4D97-AF65-F5344CB8AC3E}">
        <p14:creationId xmlns:p14="http://schemas.microsoft.com/office/powerpoint/2010/main" val="32829879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460"/>
        <p:cNvGrpSpPr/>
        <p:nvPr/>
      </p:nvGrpSpPr>
      <p:grpSpPr>
        <a:xfrm>
          <a:off x="0" y="0"/>
          <a:ext cx="0" cy="0"/>
          <a:chOff x="0" y="0"/>
          <a:chExt cx="0" cy="0"/>
        </a:xfrm>
      </p:grpSpPr>
      <p:grpSp>
        <p:nvGrpSpPr>
          <p:cNvPr id="461" name="Google Shape;461;p23"/>
          <p:cNvGrpSpPr/>
          <p:nvPr/>
        </p:nvGrpSpPr>
        <p:grpSpPr>
          <a:xfrm>
            <a:off x="1" y="0"/>
            <a:ext cx="12192001" cy="6858000"/>
            <a:chOff x="0" y="0"/>
            <a:chExt cx="9144001" cy="5143500"/>
          </a:xfrm>
        </p:grpSpPr>
        <p:sp>
          <p:nvSpPr>
            <p:cNvPr id="462" name="Google Shape;462;p23"/>
            <p:cNvSpPr/>
            <p:nvPr/>
          </p:nvSpPr>
          <p:spPr>
            <a:xfrm rot="10800000">
              <a:off x="7473300" y="0"/>
              <a:ext cx="1670700" cy="16707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63" name="Google Shape;463;p23"/>
            <p:cNvGrpSpPr/>
            <p:nvPr/>
          </p:nvGrpSpPr>
          <p:grpSpPr>
            <a:xfrm rot="-5400000">
              <a:off x="7935331" y="96836"/>
              <a:ext cx="1107019" cy="1096564"/>
              <a:chOff x="498850" y="3224050"/>
              <a:chExt cx="1482350" cy="1468350"/>
            </a:xfrm>
          </p:grpSpPr>
          <p:sp>
            <p:nvSpPr>
              <p:cNvPr id="464" name="Google Shape;464;p23"/>
              <p:cNvSpPr/>
              <p:nvPr/>
            </p:nvSpPr>
            <p:spPr>
              <a:xfrm>
                <a:off x="1742175" y="3224050"/>
                <a:ext cx="239025" cy="202725"/>
              </a:xfrm>
              <a:custGeom>
                <a:avLst/>
                <a:gdLst/>
                <a:ahLst/>
                <a:cxnLst/>
                <a:rect l="l" t="t" r="r" b="b"/>
                <a:pathLst>
                  <a:path w="9561" h="8109" extrusionOk="0">
                    <a:moveTo>
                      <a:pt x="8192" y="0"/>
                    </a:moveTo>
                    <a:lnTo>
                      <a:pt x="7192" y="988"/>
                    </a:lnTo>
                    <a:cubicBezTo>
                      <a:pt x="7192" y="1334"/>
                      <a:pt x="7192" y="1679"/>
                      <a:pt x="7204" y="2024"/>
                    </a:cubicBezTo>
                    <a:cubicBezTo>
                      <a:pt x="7227" y="3620"/>
                      <a:pt x="7299" y="5215"/>
                      <a:pt x="7346" y="6822"/>
                    </a:cubicBezTo>
                    <a:cubicBezTo>
                      <a:pt x="7358" y="7025"/>
                      <a:pt x="7346" y="7215"/>
                      <a:pt x="7346" y="7477"/>
                    </a:cubicBezTo>
                    <a:cubicBezTo>
                      <a:pt x="7055" y="7487"/>
                      <a:pt x="6767" y="7491"/>
                      <a:pt x="6476" y="7491"/>
                    </a:cubicBezTo>
                    <a:cubicBezTo>
                      <a:pt x="6080" y="7491"/>
                      <a:pt x="5677" y="7484"/>
                      <a:pt x="5251" y="7477"/>
                    </a:cubicBezTo>
                    <a:cubicBezTo>
                      <a:pt x="5310" y="5906"/>
                      <a:pt x="5370" y="4346"/>
                      <a:pt x="5394" y="2786"/>
                    </a:cubicBezTo>
                    <a:lnTo>
                      <a:pt x="5394" y="2786"/>
                    </a:lnTo>
                    <a:lnTo>
                      <a:pt x="4501" y="3691"/>
                    </a:lnTo>
                    <a:cubicBezTo>
                      <a:pt x="4525" y="4715"/>
                      <a:pt x="4560" y="5751"/>
                      <a:pt x="4596" y="6775"/>
                    </a:cubicBezTo>
                    <a:lnTo>
                      <a:pt x="4596" y="7418"/>
                    </a:lnTo>
                    <a:cubicBezTo>
                      <a:pt x="4419" y="7467"/>
                      <a:pt x="3906" y="7496"/>
                      <a:pt x="3414" y="7496"/>
                    </a:cubicBezTo>
                    <a:cubicBezTo>
                      <a:pt x="3078" y="7496"/>
                      <a:pt x="2751" y="7482"/>
                      <a:pt x="2548" y="7453"/>
                    </a:cubicBezTo>
                    <a:cubicBezTo>
                      <a:pt x="2560" y="6834"/>
                      <a:pt x="2572" y="6215"/>
                      <a:pt x="2584" y="5596"/>
                    </a:cubicBezTo>
                    <a:lnTo>
                      <a:pt x="2584" y="5596"/>
                    </a:lnTo>
                    <a:lnTo>
                      <a:pt x="1798" y="6382"/>
                    </a:lnTo>
                    <a:cubicBezTo>
                      <a:pt x="1798" y="6727"/>
                      <a:pt x="1810" y="7084"/>
                      <a:pt x="1810" y="7430"/>
                    </a:cubicBezTo>
                    <a:cubicBezTo>
                      <a:pt x="1504" y="7469"/>
                      <a:pt x="1190" y="7492"/>
                      <a:pt x="882" y="7492"/>
                    </a:cubicBezTo>
                    <a:cubicBezTo>
                      <a:pt x="818" y="7492"/>
                      <a:pt x="754" y="7491"/>
                      <a:pt x="691" y="7489"/>
                    </a:cubicBezTo>
                    <a:lnTo>
                      <a:pt x="0" y="8108"/>
                    </a:lnTo>
                    <a:cubicBezTo>
                      <a:pt x="3215" y="8049"/>
                      <a:pt x="6584" y="7989"/>
                      <a:pt x="9561" y="7941"/>
                    </a:cubicBezTo>
                    <a:lnTo>
                      <a:pt x="9561" y="7465"/>
                    </a:lnTo>
                    <a:lnTo>
                      <a:pt x="8001" y="7465"/>
                    </a:lnTo>
                    <a:cubicBezTo>
                      <a:pt x="8108" y="5239"/>
                      <a:pt x="8168" y="2488"/>
                      <a:pt x="81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23"/>
              <p:cNvSpPr/>
              <p:nvPr/>
            </p:nvSpPr>
            <p:spPr>
              <a:xfrm>
                <a:off x="567625" y="3448775"/>
                <a:ext cx="1413575" cy="1243625"/>
              </a:xfrm>
              <a:custGeom>
                <a:avLst/>
                <a:gdLst/>
                <a:ahLst/>
                <a:cxnLst/>
                <a:rect l="l" t="t" r="r" b="b"/>
                <a:pathLst>
                  <a:path w="56543" h="49745" extrusionOk="0">
                    <a:moveTo>
                      <a:pt x="34838" y="13228"/>
                    </a:moveTo>
                    <a:lnTo>
                      <a:pt x="34838" y="13240"/>
                    </a:lnTo>
                    <a:lnTo>
                      <a:pt x="46137" y="13430"/>
                    </a:lnTo>
                    <a:lnTo>
                      <a:pt x="46137" y="15074"/>
                    </a:lnTo>
                    <a:lnTo>
                      <a:pt x="34850" y="15264"/>
                    </a:lnTo>
                    <a:cubicBezTo>
                      <a:pt x="34778" y="14978"/>
                      <a:pt x="34766" y="13585"/>
                      <a:pt x="34838" y="13228"/>
                    </a:cubicBezTo>
                    <a:close/>
                    <a:moveTo>
                      <a:pt x="34993" y="15978"/>
                    </a:moveTo>
                    <a:lnTo>
                      <a:pt x="46137" y="16181"/>
                    </a:lnTo>
                    <a:lnTo>
                      <a:pt x="46137" y="17812"/>
                    </a:lnTo>
                    <a:lnTo>
                      <a:pt x="34993" y="18002"/>
                    </a:lnTo>
                    <a:lnTo>
                      <a:pt x="34993" y="15978"/>
                    </a:lnTo>
                    <a:close/>
                    <a:moveTo>
                      <a:pt x="34790" y="18693"/>
                    </a:moveTo>
                    <a:cubicBezTo>
                      <a:pt x="36695" y="18753"/>
                      <a:pt x="38588" y="18824"/>
                      <a:pt x="40481" y="18848"/>
                    </a:cubicBezTo>
                    <a:cubicBezTo>
                      <a:pt x="41109" y="18852"/>
                      <a:pt x="41697" y="18853"/>
                      <a:pt x="42286" y="18853"/>
                    </a:cubicBezTo>
                    <a:cubicBezTo>
                      <a:pt x="43465" y="18853"/>
                      <a:pt x="44645" y="18848"/>
                      <a:pt x="46137" y="18848"/>
                    </a:cubicBezTo>
                    <a:lnTo>
                      <a:pt x="46137" y="20538"/>
                    </a:lnTo>
                    <a:lnTo>
                      <a:pt x="34790" y="20753"/>
                    </a:lnTo>
                    <a:cubicBezTo>
                      <a:pt x="34790" y="20443"/>
                      <a:pt x="34790" y="20098"/>
                      <a:pt x="34790" y="19753"/>
                    </a:cubicBezTo>
                    <a:cubicBezTo>
                      <a:pt x="34778" y="19407"/>
                      <a:pt x="34790" y="19086"/>
                      <a:pt x="34790" y="18693"/>
                    </a:cubicBezTo>
                    <a:close/>
                    <a:moveTo>
                      <a:pt x="48649" y="9620"/>
                    </a:moveTo>
                    <a:cubicBezTo>
                      <a:pt x="48649" y="10061"/>
                      <a:pt x="48653" y="10119"/>
                      <a:pt x="48657" y="10119"/>
                    </a:cubicBezTo>
                    <a:cubicBezTo>
                      <a:pt x="48658" y="10119"/>
                      <a:pt x="48659" y="10112"/>
                      <a:pt x="48660" y="10112"/>
                    </a:cubicBezTo>
                    <a:cubicBezTo>
                      <a:pt x="48661" y="10112"/>
                      <a:pt x="48661" y="10118"/>
                      <a:pt x="48661" y="10144"/>
                    </a:cubicBezTo>
                    <a:cubicBezTo>
                      <a:pt x="48673" y="12061"/>
                      <a:pt x="48661" y="14038"/>
                      <a:pt x="48685" y="15943"/>
                    </a:cubicBezTo>
                    <a:cubicBezTo>
                      <a:pt x="48709" y="17467"/>
                      <a:pt x="48780" y="19014"/>
                      <a:pt x="48828" y="20538"/>
                    </a:cubicBezTo>
                    <a:lnTo>
                      <a:pt x="48828" y="21169"/>
                    </a:lnTo>
                    <a:cubicBezTo>
                      <a:pt x="48764" y="21172"/>
                      <a:pt x="48701" y="21173"/>
                      <a:pt x="48638" y="21173"/>
                    </a:cubicBezTo>
                    <a:cubicBezTo>
                      <a:pt x="48003" y="21173"/>
                      <a:pt x="47386" y="21073"/>
                      <a:pt x="46780" y="21062"/>
                    </a:cubicBezTo>
                    <a:cubicBezTo>
                      <a:pt x="46839" y="17264"/>
                      <a:pt x="46899" y="13347"/>
                      <a:pt x="46958" y="9620"/>
                    </a:cubicBezTo>
                    <a:close/>
                    <a:moveTo>
                      <a:pt x="51400" y="9882"/>
                    </a:moveTo>
                    <a:cubicBezTo>
                      <a:pt x="51400" y="10037"/>
                      <a:pt x="51411" y="10168"/>
                      <a:pt x="51411" y="10299"/>
                    </a:cubicBezTo>
                    <a:cubicBezTo>
                      <a:pt x="51411" y="12168"/>
                      <a:pt x="51411" y="14014"/>
                      <a:pt x="51435" y="15871"/>
                    </a:cubicBezTo>
                    <a:cubicBezTo>
                      <a:pt x="51459" y="17419"/>
                      <a:pt x="51530" y="19122"/>
                      <a:pt x="51578" y="20669"/>
                    </a:cubicBezTo>
                    <a:cubicBezTo>
                      <a:pt x="51578" y="20884"/>
                      <a:pt x="51578" y="20765"/>
                      <a:pt x="51578" y="21515"/>
                    </a:cubicBezTo>
                    <a:lnTo>
                      <a:pt x="49530" y="21515"/>
                    </a:lnTo>
                    <a:cubicBezTo>
                      <a:pt x="49590" y="17062"/>
                      <a:pt x="49649" y="13823"/>
                      <a:pt x="49709" y="10025"/>
                    </a:cubicBezTo>
                    <a:cubicBezTo>
                      <a:pt x="49947" y="10025"/>
                      <a:pt x="50221" y="9930"/>
                      <a:pt x="50507" y="9930"/>
                    </a:cubicBezTo>
                    <a:cubicBezTo>
                      <a:pt x="50780" y="9918"/>
                      <a:pt x="51066" y="9882"/>
                      <a:pt x="51400" y="9882"/>
                    </a:cubicBezTo>
                    <a:close/>
                    <a:moveTo>
                      <a:pt x="54305" y="9620"/>
                    </a:moveTo>
                    <a:lnTo>
                      <a:pt x="54305" y="10347"/>
                    </a:lnTo>
                    <a:cubicBezTo>
                      <a:pt x="54305" y="12121"/>
                      <a:pt x="54221" y="13895"/>
                      <a:pt x="54257" y="15669"/>
                    </a:cubicBezTo>
                    <a:cubicBezTo>
                      <a:pt x="54281" y="17288"/>
                      <a:pt x="54317" y="19086"/>
                      <a:pt x="54364" y="20705"/>
                    </a:cubicBezTo>
                    <a:cubicBezTo>
                      <a:pt x="54364" y="20908"/>
                      <a:pt x="54328" y="20765"/>
                      <a:pt x="54328" y="21515"/>
                    </a:cubicBezTo>
                    <a:lnTo>
                      <a:pt x="52221" y="21515"/>
                    </a:lnTo>
                    <a:cubicBezTo>
                      <a:pt x="52388" y="17062"/>
                      <a:pt x="52459" y="13347"/>
                      <a:pt x="52400" y="9620"/>
                    </a:cubicBezTo>
                    <a:close/>
                    <a:moveTo>
                      <a:pt x="34993" y="24396"/>
                    </a:moveTo>
                    <a:lnTo>
                      <a:pt x="34993" y="26468"/>
                    </a:lnTo>
                    <a:cubicBezTo>
                      <a:pt x="32031" y="26345"/>
                      <a:pt x="29084" y="26259"/>
                      <a:pt x="26129" y="26259"/>
                    </a:cubicBezTo>
                    <a:cubicBezTo>
                      <a:pt x="25365" y="26259"/>
                      <a:pt x="24602" y="26265"/>
                      <a:pt x="23837" y="26277"/>
                    </a:cubicBezTo>
                    <a:lnTo>
                      <a:pt x="23837" y="24587"/>
                    </a:lnTo>
                    <a:lnTo>
                      <a:pt x="34993" y="24396"/>
                    </a:lnTo>
                    <a:close/>
                    <a:moveTo>
                      <a:pt x="34993" y="27146"/>
                    </a:moveTo>
                    <a:lnTo>
                      <a:pt x="34993" y="29218"/>
                    </a:lnTo>
                    <a:cubicBezTo>
                      <a:pt x="32038" y="29105"/>
                      <a:pt x="29091" y="29021"/>
                      <a:pt x="25777" y="29021"/>
                    </a:cubicBezTo>
                    <a:cubicBezTo>
                      <a:pt x="24912" y="29021"/>
                      <a:pt x="24021" y="29027"/>
                      <a:pt x="23098" y="29040"/>
                    </a:cubicBezTo>
                    <a:lnTo>
                      <a:pt x="23098" y="27337"/>
                    </a:lnTo>
                    <a:cubicBezTo>
                      <a:pt x="27563" y="27265"/>
                      <a:pt x="31266" y="27206"/>
                      <a:pt x="34993" y="27146"/>
                    </a:cubicBezTo>
                    <a:close/>
                    <a:moveTo>
                      <a:pt x="34993" y="29909"/>
                    </a:moveTo>
                    <a:lnTo>
                      <a:pt x="34993" y="31921"/>
                    </a:lnTo>
                    <a:cubicBezTo>
                      <a:pt x="31266" y="31849"/>
                      <a:pt x="27551" y="31790"/>
                      <a:pt x="23098" y="31730"/>
                    </a:cubicBezTo>
                    <a:lnTo>
                      <a:pt x="23098" y="30099"/>
                    </a:lnTo>
                    <a:cubicBezTo>
                      <a:pt x="27563" y="30028"/>
                      <a:pt x="31266" y="29968"/>
                      <a:pt x="34993" y="29909"/>
                    </a:cubicBezTo>
                    <a:close/>
                    <a:moveTo>
                      <a:pt x="41611" y="21278"/>
                    </a:moveTo>
                    <a:cubicBezTo>
                      <a:pt x="42042" y="21278"/>
                      <a:pt x="42515" y="21299"/>
                      <a:pt x="42756" y="21336"/>
                    </a:cubicBezTo>
                    <a:cubicBezTo>
                      <a:pt x="42684" y="25087"/>
                      <a:pt x="42625" y="28932"/>
                      <a:pt x="42565" y="32647"/>
                    </a:cubicBezTo>
                    <a:lnTo>
                      <a:pt x="40934" y="32647"/>
                    </a:lnTo>
                    <a:cubicBezTo>
                      <a:pt x="40862" y="28944"/>
                      <a:pt x="40803" y="25087"/>
                      <a:pt x="40732" y="21336"/>
                    </a:cubicBezTo>
                    <a:cubicBezTo>
                      <a:pt x="40846" y="21296"/>
                      <a:pt x="41211" y="21278"/>
                      <a:pt x="41611" y="21278"/>
                    </a:cubicBezTo>
                    <a:close/>
                    <a:moveTo>
                      <a:pt x="37255" y="21515"/>
                    </a:moveTo>
                    <a:lnTo>
                      <a:pt x="37064" y="32659"/>
                    </a:lnTo>
                    <a:lnTo>
                      <a:pt x="35374" y="32659"/>
                    </a:lnTo>
                    <a:lnTo>
                      <a:pt x="35374" y="32218"/>
                    </a:lnTo>
                    <a:cubicBezTo>
                      <a:pt x="35350" y="29778"/>
                      <a:pt x="35350" y="27301"/>
                      <a:pt x="35314" y="24872"/>
                    </a:cubicBezTo>
                    <a:cubicBezTo>
                      <a:pt x="35302" y="23848"/>
                      <a:pt x="35231" y="22955"/>
                      <a:pt x="35195" y="21931"/>
                    </a:cubicBezTo>
                    <a:cubicBezTo>
                      <a:pt x="35195" y="21753"/>
                      <a:pt x="35195" y="21515"/>
                      <a:pt x="35195" y="21515"/>
                    </a:cubicBezTo>
                    <a:close/>
                    <a:moveTo>
                      <a:pt x="39278" y="21228"/>
                    </a:moveTo>
                    <a:cubicBezTo>
                      <a:pt x="39542" y="21228"/>
                      <a:pt x="39808" y="21238"/>
                      <a:pt x="40041" y="21265"/>
                    </a:cubicBezTo>
                    <a:cubicBezTo>
                      <a:pt x="40041" y="22503"/>
                      <a:pt x="39934" y="23729"/>
                      <a:pt x="39922" y="24968"/>
                    </a:cubicBezTo>
                    <a:cubicBezTo>
                      <a:pt x="39910" y="26218"/>
                      <a:pt x="39874" y="27551"/>
                      <a:pt x="39862" y="28825"/>
                    </a:cubicBezTo>
                    <a:cubicBezTo>
                      <a:pt x="39850" y="30087"/>
                      <a:pt x="39862" y="31171"/>
                      <a:pt x="39862" y="32659"/>
                    </a:cubicBezTo>
                    <a:lnTo>
                      <a:pt x="38184" y="32659"/>
                    </a:lnTo>
                    <a:cubicBezTo>
                      <a:pt x="38112" y="28944"/>
                      <a:pt x="38053" y="25087"/>
                      <a:pt x="37993" y="21336"/>
                    </a:cubicBezTo>
                    <a:cubicBezTo>
                      <a:pt x="38148" y="21279"/>
                      <a:pt x="38705" y="21228"/>
                      <a:pt x="39278" y="21228"/>
                    </a:cubicBezTo>
                    <a:close/>
                    <a:moveTo>
                      <a:pt x="45494" y="21515"/>
                    </a:moveTo>
                    <a:cubicBezTo>
                      <a:pt x="45434" y="25230"/>
                      <a:pt x="45375" y="28885"/>
                      <a:pt x="45315" y="32683"/>
                    </a:cubicBezTo>
                    <a:cubicBezTo>
                      <a:pt x="45077" y="32683"/>
                      <a:pt x="44803" y="32623"/>
                      <a:pt x="44530" y="32623"/>
                    </a:cubicBezTo>
                    <a:cubicBezTo>
                      <a:pt x="44256" y="32623"/>
                      <a:pt x="43970" y="32588"/>
                      <a:pt x="43660" y="32588"/>
                    </a:cubicBezTo>
                    <a:cubicBezTo>
                      <a:pt x="43649" y="32457"/>
                      <a:pt x="43625" y="32338"/>
                      <a:pt x="43625" y="32230"/>
                    </a:cubicBezTo>
                    <a:cubicBezTo>
                      <a:pt x="43601" y="29575"/>
                      <a:pt x="43589" y="26896"/>
                      <a:pt x="43553" y="24229"/>
                    </a:cubicBezTo>
                    <a:cubicBezTo>
                      <a:pt x="43541" y="23384"/>
                      <a:pt x="43482" y="22682"/>
                      <a:pt x="43446" y="21836"/>
                    </a:cubicBezTo>
                    <a:cubicBezTo>
                      <a:pt x="43434" y="21693"/>
                      <a:pt x="43446" y="21515"/>
                      <a:pt x="43446" y="21515"/>
                    </a:cubicBezTo>
                    <a:close/>
                    <a:moveTo>
                      <a:pt x="34993" y="33135"/>
                    </a:moveTo>
                    <a:cubicBezTo>
                      <a:pt x="37949" y="33268"/>
                      <a:pt x="40905" y="33340"/>
                      <a:pt x="43862" y="33340"/>
                    </a:cubicBezTo>
                    <a:cubicBezTo>
                      <a:pt x="44620" y="33340"/>
                      <a:pt x="45379" y="33335"/>
                      <a:pt x="46137" y="33326"/>
                    </a:cubicBezTo>
                    <a:lnTo>
                      <a:pt x="46137" y="35028"/>
                    </a:lnTo>
                    <a:cubicBezTo>
                      <a:pt x="46042" y="35052"/>
                      <a:pt x="45935" y="35064"/>
                      <a:pt x="45839" y="35064"/>
                    </a:cubicBezTo>
                    <a:cubicBezTo>
                      <a:pt x="43172" y="35088"/>
                      <a:pt x="40505" y="35100"/>
                      <a:pt x="37850" y="35135"/>
                    </a:cubicBezTo>
                    <a:cubicBezTo>
                      <a:pt x="37017" y="35147"/>
                      <a:pt x="36279" y="35207"/>
                      <a:pt x="35445" y="35231"/>
                    </a:cubicBezTo>
                    <a:lnTo>
                      <a:pt x="34993" y="35231"/>
                    </a:lnTo>
                    <a:lnTo>
                      <a:pt x="34993" y="33135"/>
                    </a:lnTo>
                    <a:close/>
                    <a:moveTo>
                      <a:pt x="11954" y="35933"/>
                    </a:moveTo>
                    <a:lnTo>
                      <a:pt x="23098" y="36136"/>
                    </a:lnTo>
                    <a:lnTo>
                      <a:pt x="23098" y="37767"/>
                    </a:lnTo>
                    <a:lnTo>
                      <a:pt x="11954" y="37957"/>
                    </a:lnTo>
                    <a:lnTo>
                      <a:pt x="11954" y="35933"/>
                    </a:lnTo>
                    <a:close/>
                    <a:moveTo>
                      <a:pt x="34993" y="35945"/>
                    </a:moveTo>
                    <a:lnTo>
                      <a:pt x="46137" y="36124"/>
                    </a:lnTo>
                    <a:lnTo>
                      <a:pt x="46137" y="37791"/>
                    </a:lnTo>
                    <a:cubicBezTo>
                      <a:pt x="46018" y="37814"/>
                      <a:pt x="45899" y="37826"/>
                      <a:pt x="45792" y="37826"/>
                    </a:cubicBezTo>
                    <a:cubicBezTo>
                      <a:pt x="43137" y="37850"/>
                      <a:pt x="40493" y="37862"/>
                      <a:pt x="37838" y="37898"/>
                    </a:cubicBezTo>
                    <a:cubicBezTo>
                      <a:pt x="36993" y="37910"/>
                      <a:pt x="36243" y="37969"/>
                      <a:pt x="35398" y="38005"/>
                    </a:cubicBezTo>
                    <a:cubicBezTo>
                      <a:pt x="35342" y="38009"/>
                      <a:pt x="35278" y="38010"/>
                      <a:pt x="35218" y="38010"/>
                    </a:cubicBezTo>
                    <a:cubicBezTo>
                      <a:pt x="35099" y="38010"/>
                      <a:pt x="34993" y="38005"/>
                      <a:pt x="34993" y="38005"/>
                    </a:cubicBezTo>
                    <a:lnTo>
                      <a:pt x="34993" y="35945"/>
                    </a:lnTo>
                    <a:close/>
                    <a:moveTo>
                      <a:pt x="11954" y="38684"/>
                    </a:moveTo>
                    <a:lnTo>
                      <a:pt x="23098" y="38886"/>
                    </a:lnTo>
                    <a:lnTo>
                      <a:pt x="23098" y="40517"/>
                    </a:lnTo>
                    <a:lnTo>
                      <a:pt x="11954" y="40708"/>
                    </a:lnTo>
                    <a:lnTo>
                      <a:pt x="11954" y="38684"/>
                    </a:lnTo>
                    <a:close/>
                    <a:moveTo>
                      <a:pt x="34993" y="38695"/>
                    </a:moveTo>
                    <a:lnTo>
                      <a:pt x="46137" y="38874"/>
                    </a:lnTo>
                    <a:lnTo>
                      <a:pt x="46137" y="40541"/>
                    </a:lnTo>
                    <a:cubicBezTo>
                      <a:pt x="46018" y="40553"/>
                      <a:pt x="45899" y="40565"/>
                      <a:pt x="45792" y="40565"/>
                    </a:cubicBezTo>
                    <a:cubicBezTo>
                      <a:pt x="43196" y="40589"/>
                      <a:pt x="40601" y="40600"/>
                      <a:pt x="38005" y="40636"/>
                    </a:cubicBezTo>
                    <a:cubicBezTo>
                      <a:pt x="37112" y="40648"/>
                      <a:pt x="36314" y="40708"/>
                      <a:pt x="35433" y="40743"/>
                    </a:cubicBezTo>
                    <a:cubicBezTo>
                      <a:pt x="35374" y="40747"/>
                      <a:pt x="35305" y="40749"/>
                      <a:pt x="35240" y="40749"/>
                    </a:cubicBezTo>
                    <a:cubicBezTo>
                      <a:pt x="35109" y="40749"/>
                      <a:pt x="34993" y="40743"/>
                      <a:pt x="34993" y="40743"/>
                    </a:cubicBezTo>
                    <a:lnTo>
                      <a:pt x="34993" y="38695"/>
                    </a:lnTo>
                    <a:close/>
                    <a:moveTo>
                      <a:pt x="11942" y="41434"/>
                    </a:moveTo>
                    <a:lnTo>
                      <a:pt x="23098" y="41636"/>
                    </a:lnTo>
                    <a:lnTo>
                      <a:pt x="23098" y="43279"/>
                    </a:lnTo>
                    <a:cubicBezTo>
                      <a:pt x="23098" y="43291"/>
                      <a:pt x="23063" y="43315"/>
                      <a:pt x="22955" y="43315"/>
                    </a:cubicBezTo>
                    <a:cubicBezTo>
                      <a:pt x="20503" y="43339"/>
                      <a:pt x="18133" y="43351"/>
                      <a:pt x="15693" y="43387"/>
                    </a:cubicBezTo>
                    <a:cubicBezTo>
                      <a:pt x="14645" y="43398"/>
                      <a:pt x="13561" y="43458"/>
                      <a:pt x="12514" y="43494"/>
                    </a:cubicBezTo>
                    <a:lnTo>
                      <a:pt x="11942" y="43494"/>
                    </a:lnTo>
                    <a:lnTo>
                      <a:pt x="11942" y="41434"/>
                    </a:lnTo>
                    <a:close/>
                    <a:moveTo>
                      <a:pt x="34790" y="41410"/>
                    </a:moveTo>
                    <a:cubicBezTo>
                      <a:pt x="36064" y="41410"/>
                      <a:pt x="37314" y="41505"/>
                      <a:pt x="38565" y="41517"/>
                    </a:cubicBezTo>
                    <a:cubicBezTo>
                      <a:pt x="39827" y="41529"/>
                      <a:pt x="41077" y="41565"/>
                      <a:pt x="42327" y="41577"/>
                    </a:cubicBezTo>
                    <a:cubicBezTo>
                      <a:pt x="42744" y="41581"/>
                      <a:pt x="43141" y="41582"/>
                      <a:pt x="43540" y="41582"/>
                    </a:cubicBezTo>
                    <a:cubicBezTo>
                      <a:pt x="44338" y="41582"/>
                      <a:pt x="45145" y="41577"/>
                      <a:pt x="46137" y="41577"/>
                    </a:cubicBezTo>
                    <a:lnTo>
                      <a:pt x="46137" y="43291"/>
                    </a:lnTo>
                    <a:cubicBezTo>
                      <a:pt x="46030" y="43315"/>
                      <a:pt x="45935" y="43327"/>
                      <a:pt x="45827" y="43327"/>
                    </a:cubicBezTo>
                    <a:cubicBezTo>
                      <a:pt x="43387" y="43339"/>
                      <a:pt x="40934" y="43351"/>
                      <a:pt x="38481" y="43387"/>
                    </a:cubicBezTo>
                    <a:cubicBezTo>
                      <a:pt x="37445" y="43398"/>
                      <a:pt x="36386" y="43470"/>
                      <a:pt x="35338" y="43506"/>
                    </a:cubicBezTo>
                    <a:lnTo>
                      <a:pt x="34802" y="43506"/>
                    </a:lnTo>
                    <a:cubicBezTo>
                      <a:pt x="34766" y="43160"/>
                      <a:pt x="34790" y="42815"/>
                      <a:pt x="34790" y="42470"/>
                    </a:cubicBezTo>
                    <a:cubicBezTo>
                      <a:pt x="34778" y="42113"/>
                      <a:pt x="34790" y="41791"/>
                      <a:pt x="34790" y="41410"/>
                    </a:cubicBezTo>
                    <a:close/>
                    <a:moveTo>
                      <a:pt x="54150" y="32659"/>
                    </a:moveTo>
                    <a:cubicBezTo>
                      <a:pt x="54150" y="32659"/>
                      <a:pt x="54162" y="32933"/>
                      <a:pt x="54162" y="33088"/>
                    </a:cubicBezTo>
                    <a:cubicBezTo>
                      <a:pt x="54162" y="34885"/>
                      <a:pt x="54150" y="36659"/>
                      <a:pt x="54186" y="38469"/>
                    </a:cubicBezTo>
                    <a:cubicBezTo>
                      <a:pt x="54209" y="40065"/>
                      <a:pt x="54281" y="41612"/>
                      <a:pt x="54328" y="43208"/>
                    </a:cubicBezTo>
                    <a:lnTo>
                      <a:pt x="54328" y="43803"/>
                    </a:lnTo>
                    <a:lnTo>
                      <a:pt x="52221" y="43803"/>
                    </a:lnTo>
                    <a:cubicBezTo>
                      <a:pt x="52388" y="40088"/>
                      <a:pt x="52459" y="36374"/>
                      <a:pt x="52400" y="32659"/>
                    </a:cubicBezTo>
                    <a:close/>
                    <a:moveTo>
                      <a:pt x="25039" y="32528"/>
                    </a:moveTo>
                    <a:cubicBezTo>
                      <a:pt x="25325" y="32528"/>
                      <a:pt x="25611" y="32540"/>
                      <a:pt x="25932" y="32540"/>
                    </a:cubicBezTo>
                    <a:cubicBezTo>
                      <a:pt x="25932" y="32707"/>
                      <a:pt x="25956" y="32849"/>
                      <a:pt x="25956" y="32992"/>
                    </a:cubicBezTo>
                    <a:cubicBezTo>
                      <a:pt x="25956" y="34897"/>
                      <a:pt x="25956" y="36814"/>
                      <a:pt x="25980" y="38731"/>
                    </a:cubicBezTo>
                    <a:cubicBezTo>
                      <a:pt x="26003" y="40243"/>
                      <a:pt x="26075" y="41732"/>
                      <a:pt x="26123" y="43244"/>
                    </a:cubicBezTo>
                    <a:lnTo>
                      <a:pt x="26123" y="43803"/>
                    </a:lnTo>
                    <a:lnTo>
                      <a:pt x="24075" y="43815"/>
                    </a:lnTo>
                    <a:cubicBezTo>
                      <a:pt x="24134" y="40100"/>
                      <a:pt x="24194" y="36338"/>
                      <a:pt x="24253" y="32528"/>
                    </a:cubicBezTo>
                    <a:cubicBezTo>
                      <a:pt x="24412" y="32528"/>
                      <a:pt x="24587" y="32533"/>
                      <a:pt x="24767" y="32533"/>
                    </a:cubicBezTo>
                    <a:cubicBezTo>
                      <a:pt x="24857" y="32533"/>
                      <a:pt x="24948" y="32532"/>
                      <a:pt x="25039" y="32528"/>
                    </a:cubicBezTo>
                    <a:close/>
                    <a:moveTo>
                      <a:pt x="27789" y="32528"/>
                    </a:moveTo>
                    <a:cubicBezTo>
                      <a:pt x="28075" y="32528"/>
                      <a:pt x="28361" y="32540"/>
                      <a:pt x="28682" y="32540"/>
                    </a:cubicBezTo>
                    <a:cubicBezTo>
                      <a:pt x="28682" y="32707"/>
                      <a:pt x="28706" y="32849"/>
                      <a:pt x="28706" y="32992"/>
                    </a:cubicBezTo>
                    <a:cubicBezTo>
                      <a:pt x="28706" y="34850"/>
                      <a:pt x="28706" y="36707"/>
                      <a:pt x="28730" y="38564"/>
                    </a:cubicBezTo>
                    <a:cubicBezTo>
                      <a:pt x="28754" y="40112"/>
                      <a:pt x="28825" y="41624"/>
                      <a:pt x="28873" y="43172"/>
                    </a:cubicBezTo>
                    <a:lnTo>
                      <a:pt x="28873" y="43803"/>
                    </a:lnTo>
                    <a:lnTo>
                      <a:pt x="26825" y="43815"/>
                    </a:lnTo>
                    <a:cubicBezTo>
                      <a:pt x="26885" y="40088"/>
                      <a:pt x="26944" y="36338"/>
                      <a:pt x="27004" y="32528"/>
                    </a:cubicBezTo>
                    <a:cubicBezTo>
                      <a:pt x="27162" y="32528"/>
                      <a:pt x="27337" y="32533"/>
                      <a:pt x="27517" y="32533"/>
                    </a:cubicBezTo>
                    <a:cubicBezTo>
                      <a:pt x="27607" y="32533"/>
                      <a:pt x="27698" y="32532"/>
                      <a:pt x="27789" y="32528"/>
                    </a:cubicBezTo>
                    <a:close/>
                    <a:moveTo>
                      <a:pt x="31266" y="32671"/>
                    </a:moveTo>
                    <a:lnTo>
                      <a:pt x="31266" y="33052"/>
                    </a:lnTo>
                    <a:cubicBezTo>
                      <a:pt x="31266" y="34826"/>
                      <a:pt x="31349" y="36600"/>
                      <a:pt x="31385" y="38374"/>
                    </a:cubicBezTo>
                    <a:cubicBezTo>
                      <a:pt x="31409" y="40005"/>
                      <a:pt x="31528" y="41589"/>
                      <a:pt x="31576" y="43220"/>
                    </a:cubicBezTo>
                    <a:cubicBezTo>
                      <a:pt x="31576" y="43422"/>
                      <a:pt x="31623" y="43815"/>
                      <a:pt x="31623" y="43815"/>
                    </a:cubicBezTo>
                    <a:lnTo>
                      <a:pt x="29528" y="43815"/>
                    </a:lnTo>
                    <a:cubicBezTo>
                      <a:pt x="29682" y="40092"/>
                      <a:pt x="29766" y="36382"/>
                      <a:pt x="29707" y="32671"/>
                    </a:cubicBezTo>
                    <a:close/>
                    <a:moveTo>
                      <a:pt x="34183" y="32540"/>
                    </a:moveTo>
                    <a:cubicBezTo>
                      <a:pt x="34183" y="32695"/>
                      <a:pt x="34207" y="32838"/>
                      <a:pt x="34207" y="32992"/>
                    </a:cubicBezTo>
                    <a:cubicBezTo>
                      <a:pt x="34207" y="34207"/>
                      <a:pt x="34183" y="35409"/>
                      <a:pt x="34207" y="36624"/>
                    </a:cubicBezTo>
                    <a:cubicBezTo>
                      <a:pt x="34219" y="38374"/>
                      <a:pt x="34266" y="40124"/>
                      <a:pt x="34302" y="41863"/>
                    </a:cubicBezTo>
                    <a:cubicBezTo>
                      <a:pt x="34314" y="42434"/>
                      <a:pt x="34350" y="42958"/>
                      <a:pt x="34374" y="43529"/>
                    </a:cubicBezTo>
                    <a:cubicBezTo>
                      <a:pt x="34374" y="43625"/>
                      <a:pt x="34374" y="43720"/>
                      <a:pt x="34350" y="43827"/>
                    </a:cubicBezTo>
                    <a:lnTo>
                      <a:pt x="32266" y="43827"/>
                    </a:lnTo>
                    <a:cubicBezTo>
                      <a:pt x="32433" y="40092"/>
                      <a:pt x="32516" y="36334"/>
                      <a:pt x="32457" y="32540"/>
                    </a:cubicBezTo>
                    <a:close/>
                    <a:moveTo>
                      <a:pt x="48649" y="32659"/>
                    </a:moveTo>
                    <a:cubicBezTo>
                      <a:pt x="48661" y="32778"/>
                      <a:pt x="48661" y="32897"/>
                      <a:pt x="48661" y="33016"/>
                    </a:cubicBezTo>
                    <a:cubicBezTo>
                      <a:pt x="48673" y="34945"/>
                      <a:pt x="48661" y="36850"/>
                      <a:pt x="48685" y="38779"/>
                    </a:cubicBezTo>
                    <a:cubicBezTo>
                      <a:pt x="48709" y="40279"/>
                      <a:pt x="48780" y="41779"/>
                      <a:pt x="48828" y="43279"/>
                    </a:cubicBezTo>
                    <a:lnTo>
                      <a:pt x="48828" y="43898"/>
                    </a:lnTo>
                    <a:cubicBezTo>
                      <a:pt x="48221" y="43919"/>
                      <a:pt x="47633" y="43948"/>
                      <a:pt x="47054" y="43948"/>
                    </a:cubicBezTo>
                    <a:cubicBezTo>
                      <a:pt x="46962" y="43948"/>
                      <a:pt x="46871" y="43948"/>
                      <a:pt x="46780" y="43946"/>
                    </a:cubicBezTo>
                    <a:cubicBezTo>
                      <a:pt x="46839" y="40148"/>
                      <a:pt x="46899" y="36374"/>
                      <a:pt x="46958" y="32659"/>
                    </a:cubicBezTo>
                    <a:close/>
                    <a:moveTo>
                      <a:pt x="51364" y="32659"/>
                    </a:moveTo>
                    <a:cubicBezTo>
                      <a:pt x="51423" y="36386"/>
                      <a:pt x="51483" y="40136"/>
                      <a:pt x="51542" y="43887"/>
                    </a:cubicBezTo>
                    <a:cubicBezTo>
                      <a:pt x="51370" y="43939"/>
                      <a:pt x="50794" y="43972"/>
                      <a:pt x="50280" y="43972"/>
                    </a:cubicBezTo>
                    <a:cubicBezTo>
                      <a:pt x="49976" y="43972"/>
                      <a:pt x="49694" y="43961"/>
                      <a:pt x="49530" y="43934"/>
                    </a:cubicBezTo>
                    <a:cubicBezTo>
                      <a:pt x="49590" y="40172"/>
                      <a:pt x="49649" y="36374"/>
                      <a:pt x="49709" y="32659"/>
                    </a:cubicBezTo>
                    <a:close/>
                    <a:moveTo>
                      <a:pt x="34993" y="44351"/>
                    </a:moveTo>
                    <a:lnTo>
                      <a:pt x="34993" y="44363"/>
                    </a:lnTo>
                    <a:lnTo>
                      <a:pt x="34993" y="46423"/>
                    </a:lnTo>
                    <a:cubicBezTo>
                      <a:pt x="32129" y="46304"/>
                      <a:pt x="29272" y="46220"/>
                      <a:pt x="26082" y="46220"/>
                    </a:cubicBezTo>
                    <a:cubicBezTo>
                      <a:pt x="25121" y="46220"/>
                      <a:pt x="24129" y="46227"/>
                      <a:pt x="23098" y="46244"/>
                    </a:cubicBezTo>
                    <a:lnTo>
                      <a:pt x="23098" y="44541"/>
                    </a:lnTo>
                    <a:cubicBezTo>
                      <a:pt x="27563" y="44482"/>
                      <a:pt x="31278" y="44410"/>
                      <a:pt x="34993" y="44351"/>
                    </a:cubicBezTo>
                    <a:close/>
                    <a:moveTo>
                      <a:pt x="11954" y="47101"/>
                    </a:moveTo>
                    <a:lnTo>
                      <a:pt x="11954" y="49173"/>
                    </a:lnTo>
                    <a:cubicBezTo>
                      <a:pt x="9002" y="49050"/>
                      <a:pt x="6035" y="48965"/>
                      <a:pt x="3040" y="48965"/>
                    </a:cubicBezTo>
                    <a:cubicBezTo>
                      <a:pt x="2267" y="48965"/>
                      <a:pt x="1492" y="48970"/>
                      <a:pt x="715" y="48982"/>
                    </a:cubicBezTo>
                    <a:cubicBezTo>
                      <a:pt x="703" y="48899"/>
                      <a:pt x="703" y="48804"/>
                      <a:pt x="715" y="48709"/>
                    </a:cubicBezTo>
                    <a:cubicBezTo>
                      <a:pt x="715" y="48244"/>
                      <a:pt x="679" y="47768"/>
                      <a:pt x="679" y="47292"/>
                    </a:cubicBezTo>
                    <a:lnTo>
                      <a:pt x="11954" y="47101"/>
                    </a:lnTo>
                    <a:close/>
                    <a:moveTo>
                      <a:pt x="34993" y="47101"/>
                    </a:moveTo>
                    <a:lnTo>
                      <a:pt x="34993" y="49173"/>
                    </a:lnTo>
                    <a:cubicBezTo>
                      <a:pt x="32083" y="49061"/>
                      <a:pt x="29064" y="48972"/>
                      <a:pt x="26079" y="48972"/>
                    </a:cubicBezTo>
                    <a:cubicBezTo>
                      <a:pt x="25240" y="48972"/>
                      <a:pt x="24405" y="48979"/>
                      <a:pt x="23575" y="48994"/>
                    </a:cubicBezTo>
                    <a:cubicBezTo>
                      <a:pt x="23575" y="48840"/>
                      <a:pt x="23503" y="48732"/>
                      <a:pt x="23503" y="48625"/>
                    </a:cubicBezTo>
                    <a:cubicBezTo>
                      <a:pt x="23503" y="48185"/>
                      <a:pt x="23587" y="47744"/>
                      <a:pt x="23587" y="47292"/>
                    </a:cubicBezTo>
                    <a:cubicBezTo>
                      <a:pt x="27373" y="47232"/>
                      <a:pt x="31266" y="47173"/>
                      <a:pt x="34993" y="47101"/>
                    </a:cubicBezTo>
                    <a:close/>
                    <a:moveTo>
                      <a:pt x="46137" y="0"/>
                    </a:moveTo>
                    <a:lnTo>
                      <a:pt x="45446" y="607"/>
                    </a:lnTo>
                    <a:cubicBezTo>
                      <a:pt x="45399" y="3644"/>
                      <a:pt x="45375" y="6656"/>
                      <a:pt x="45315" y="9632"/>
                    </a:cubicBezTo>
                    <a:lnTo>
                      <a:pt x="43660" y="9632"/>
                    </a:lnTo>
                    <a:cubicBezTo>
                      <a:pt x="43637" y="9561"/>
                      <a:pt x="43625" y="9489"/>
                      <a:pt x="43637" y="9418"/>
                    </a:cubicBezTo>
                    <a:cubicBezTo>
                      <a:pt x="43613" y="7120"/>
                      <a:pt x="43589" y="4858"/>
                      <a:pt x="43565" y="2548"/>
                    </a:cubicBezTo>
                    <a:lnTo>
                      <a:pt x="42672" y="3382"/>
                    </a:lnTo>
                    <a:cubicBezTo>
                      <a:pt x="42637" y="5477"/>
                      <a:pt x="42601" y="7394"/>
                      <a:pt x="42577" y="9632"/>
                    </a:cubicBezTo>
                    <a:lnTo>
                      <a:pt x="40934" y="9632"/>
                    </a:lnTo>
                    <a:cubicBezTo>
                      <a:pt x="40910" y="8144"/>
                      <a:pt x="40886" y="6727"/>
                      <a:pt x="40862" y="5227"/>
                    </a:cubicBezTo>
                    <a:lnTo>
                      <a:pt x="39874" y="6251"/>
                    </a:lnTo>
                    <a:cubicBezTo>
                      <a:pt x="39862" y="7430"/>
                      <a:pt x="39839" y="8632"/>
                      <a:pt x="39827" y="9823"/>
                    </a:cubicBezTo>
                    <a:cubicBezTo>
                      <a:pt x="39303" y="9835"/>
                      <a:pt x="38743" y="9835"/>
                      <a:pt x="38136" y="9835"/>
                    </a:cubicBezTo>
                    <a:cubicBezTo>
                      <a:pt x="38136" y="9680"/>
                      <a:pt x="38124" y="9537"/>
                      <a:pt x="38124" y="9406"/>
                    </a:cubicBezTo>
                    <a:cubicBezTo>
                      <a:pt x="38124" y="8954"/>
                      <a:pt x="38124" y="8513"/>
                      <a:pt x="38112" y="8061"/>
                    </a:cubicBezTo>
                    <a:lnTo>
                      <a:pt x="37088" y="9001"/>
                    </a:lnTo>
                    <a:lnTo>
                      <a:pt x="37088" y="9632"/>
                    </a:lnTo>
                    <a:lnTo>
                      <a:pt x="36350" y="9632"/>
                    </a:lnTo>
                    <a:lnTo>
                      <a:pt x="35719" y="10382"/>
                    </a:lnTo>
                    <a:cubicBezTo>
                      <a:pt x="38757" y="10507"/>
                      <a:pt x="41614" y="10641"/>
                      <a:pt x="44765" y="10641"/>
                    </a:cubicBezTo>
                    <a:cubicBezTo>
                      <a:pt x="45220" y="10641"/>
                      <a:pt x="45681" y="10638"/>
                      <a:pt x="46149" y="10632"/>
                    </a:cubicBezTo>
                    <a:lnTo>
                      <a:pt x="46149" y="12323"/>
                    </a:lnTo>
                    <a:lnTo>
                      <a:pt x="35005" y="12526"/>
                    </a:lnTo>
                    <a:lnTo>
                      <a:pt x="35005" y="11371"/>
                    </a:lnTo>
                    <a:lnTo>
                      <a:pt x="34278" y="12156"/>
                    </a:lnTo>
                    <a:cubicBezTo>
                      <a:pt x="34326" y="15216"/>
                      <a:pt x="34290" y="17812"/>
                      <a:pt x="34338" y="21515"/>
                    </a:cubicBezTo>
                    <a:lnTo>
                      <a:pt x="32278" y="21515"/>
                    </a:lnTo>
                    <a:cubicBezTo>
                      <a:pt x="32373" y="18538"/>
                      <a:pt x="32445" y="16371"/>
                      <a:pt x="32469" y="13883"/>
                    </a:cubicBezTo>
                    <a:lnTo>
                      <a:pt x="32469" y="13883"/>
                    </a:lnTo>
                    <a:lnTo>
                      <a:pt x="31468" y="14788"/>
                    </a:lnTo>
                    <a:lnTo>
                      <a:pt x="31468" y="15669"/>
                    </a:lnTo>
                    <a:cubicBezTo>
                      <a:pt x="31492" y="17312"/>
                      <a:pt x="31564" y="19098"/>
                      <a:pt x="31623" y="20729"/>
                    </a:cubicBezTo>
                    <a:lnTo>
                      <a:pt x="31623" y="21515"/>
                    </a:lnTo>
                    <a:lnTo>
                      <a:pt x="29528" y="21515"/>
                    </a:lnTo>
                    <a:cubicBezTo>
                      <a:pt x="29587" y="19276"/>
                      <a:pt x="29635" y="18229"/>
                      <a:pt x="29671" y="16669"/>
                    </a:cubicBezTo>
                    <a:lnTo>
                      <a:pt x="29671" y="16669"/>
                    </a:lnTo>
                    <a:lnTo>
                      <a:pt x="28766" y="17479"/>
                    </a:lnTo>
                    <a:cubicBezTo>
                      <a:pt x="28801" y="18526"/>
                      <a:pt x="28837" y="19681"/>
                      <a:pt x="28873" y="20717"/>
                    </a:cubicBezTo>
                    <a:lnTo>
                      <a:pt x="28873" y="21515"/>
                    </a:lnTo>
                    <a:lnTo>
                      <a:pt x="26825" y="21515"/>
                    </a:lnTo>
                    <a:cubicBezTo>
                      <a:pt x="26837" y="20765"/>
                      <a:pt x="26849" y="20098"/>
                      <a:pt x="26861" y="19479"/>
                    </a:cubicBezTo>
                    <a:lnTo>
                      <a:pt x="26861" y="19479"/>
                    </a:lnTo>
                    <a:lnTo>
                      <a:pt x="26111" y="20146"/>
                    </a:lnTo>
                    <a:cubicBezTo>
                      <a:pt x="26111" y="20312"/>
                      <a:pt x="26123" y="20598"/>
                      <a:pt x="26134" y="20753"/>
                    </a:cubicBezTo>
                    <a:lnTo>
                      <a:pt x="26134" y="21515"/>
                    </a:lnTo>
                    <a:lnTo>
                      <a:pt x="25003" y="21515"/>
                    </a:lnTo>
                    <a:lnTo>
                      <a:pt x="24468" y="21991"/>
                    </a:lnTo>
                    <a:cubicBezTo>
                      <a:pt x="27932" y="21931"/>
                      <a:pt x="31278" y="21705"/>
                      <a:pt x="34993" y="21646"/>
                    </a:cubicBezTo>
                    <a:lnTo>
                      <a:pt x="34993" y="23670"/>
                    </a:lnTo>
                    <a:lnTo>
                      <a:pt x="23848" y="23467"/>
                    </a:lnTo>
                    <a:lnTo>
                      <a:pt x="23848" y="22693"/>
                    </a:lnTo>
                    <a:lnTo>
                      <a:pt x="22955" y="23467"/>
                    </a:lnTo>
                    <a:cubicBezTo>
                      <a:pt x="22908" y="26503"/>
                      <a:pt x="22670" y="29682"/>
                      <a:pt x="22622" y="32659"/>
                    </a:cubicBezTo>
                    <a:lnTo>
                      <a:pt x="20979" y="32659"/>
                    </a:lnTo>
                    <a:cubicBezTo>
                      <a:pt x="20943" y="30433"/>
                      <a:pt x="20896" y="27777"/>
                      <a:pt x="20860" y="25384"/>
                    </a:cubicBezTo>
                    <a:lnTo>
                      <a:pt x="19979" y="26301"/>
                    </a:lnTo>
                    <a:cubicBezTo>
                      <a:pt x="19943" y="28408"/>
                      <a:pt x="19907" y="30433"/>
                      <a:pt x="19872" y="32659"/>
                    </a:cubicBezTo>
                    <a:lnTo>
                      <a:pt x="18205" y="32659"/>
                    </a:lnTo>
                    <a:cubicBezTo>
                      <a:pt x="18181" y="32528"/>
                      <a:pt x="18169" y="32385"/>
                      <a:pt x="18169" y="32254"/>
                    </a:cubicBezTo>
                    <a:cubicBezTo>
                      <a:pt x="18157" y="30861"/>
                      <a:pt x="18157" y="29444"/>
                      <a:pt x="18145" y="28063"/>
                    </a:cubicBezTo>
                    <a:lnTo>
                      <a:pt x="17169" y="29087"/>
                    </a:lnTo>
                    <a:cubicBezTo>
                      <a:pt x="17157" y="30254"/>
                      <a:pt x="17133" y="31171"/>
                      <a:pt x="17121" y="32659"/>
                    </a:cubicBezTo>
                    <a:lnTo>
                      <a:pt x="15478" y="32659"/>
                    </a:lnTo>
                    <a:cubicBezTo>
                      <a:pt x="15466" y="31909"/>
                      <a:pt x="15455" y="31385"/>
                      <a:pt x="15443" y="30790"/>
                    </a:cubicBezTo>
                    <a:lnTo>
                      <a:pt x="14419" y="31849"/>
                    </a:lnTo>
                    <a:lnTo>
                      <a:pt x="14419" y="32659"/>
                    </a:lnTo>
                    <a:lnTo>
                      <a:pt x="13633" y="32659"/>
                    </a:lnTo>
                    <a:lnTo>
                      <a:pt x="12811" y="33254"/>
                    </a:lnTo>
                    <a:cubicBezTo>
                      <a:pt x="16288" y="33314"/>
                      <a:pt x="20134" y="33314"/>
                      <a:pt x="23098" y="33373"/>
                    </a:cubicBezTo>
                    <a:lnTo>
                      <a:pt x="23098" y="35005"/>
                    </a:lnTo>
                    <a:lnTo>
                      <a:pt x="11954" y="35207"/>
                    </a:lnTo>
                    <a:lnTo>
                      <a:pt x="11954" y="34064"/>
                    </a:lnTo>
                    <a:lnTo>
                      <a:pt x="11418" y="34635"/>
                    </a:lnTo>
                    <a:cubicBezTo>
                      <a:pt x="11466" y="37707"/>
                      <a:pt x="11585" y="40827"/>
                      <a:pt x="11645" y="43803"/>
                    </a:cubicBezTo>
                    <a:lnTo>
                      <a:pt x="9573" y="43803"/>
                    </a:lnTo>
                    <a:cubicBezTo>
                      <a:pt x="9680" y="41565"/>
                      <a:pt x="9740" y="38862"/>
                      <a:pt x="9763" y="36374"/>
                    </a:cubicBezTo>
                    <a:lnTo>
                      <a:pt x="9763" y="36374"/>
                    </a:lnTo>
                    <a:lnTo>
                      <a:pt x="8763" y="37386"/>
                    </a:lnTo>
                    <a:lnTo>
                      <a:pt x="8763" y="38422"/>
                    </a:lnTo>
                    <a:cubicBezTo>
                      <a:pt x="8787" y="40029"/>
                      <a:pt x="8870" y="41589"/>
                      <a:pt x="8918" y="43184"/>
                    </a:cubicBezTo>
                    <a:lnTo>
                      <a:pt x="8918" y="43803"/>
                    </a:lnTo>
                    <a:lnTo>
                      <a:pt x="6823" y="43803"/>
                    </a:lnTo>
                    <a:cubicBezTo>
                      <a:pt x="6882" y="42315"/>
                      <a:pt x="6930" y="40720"/>
                      <a:pt x="6965" y="39160"/>
                    </a:cubicBezTo>
                    <a:lnTo>
                      <a:pt x="6965" y="39160"/>
                    </a:lnTo>
                    <a:lnTo>
                      <a:pt x="6061" y="40077"/>
                    </a:lnTo>
                    <a:cubicBezTo>
                      <a:pt x="6096" y="41112"/>
                      <a:pt x="6132" y="42124"/>
                      <a:pt x="6168" y="43160"/>
                    </a:cubicBezTo>
                    <a:lnTo>
                      <a:pt x="6168" y="43803"/>
                    </a:lnTo>
                    <a:lnTo>
                      <a:pt x="4120" y="43803"/>
                    </a:lnTo>
                    <a:cubicBezTo>
                      <a:pt x="4132" y="43053"/>
                      <a:pt x="4144" y="42601"/>
                      <a:pt x="4156" y="41970"/>
                    </a:cubicBezTo>
                    <a:lnTo>
                      <a:pt x="4156" y="41970"/>
                    </a:lnTo>
                    <a:lnTo>
                      <a:pt x="3405" y="42744"/>
                    </a:lnTo>
                    <a:cubicBezTo>
                      <a:pt x="3405" y="42910"/>
                      <a:pt x="3417" y="43089"/>
                      <a:pt x="3429" y="43256"/>
                    </a:cubicBezTo>
                    <a:cubicBezTo>
                      <a:pt x="3429" y="43434"/>
                      <a:pt x="3429" y="43637"/>
                      <a:pt x="3429" y="43827"/>
                    </a:cubicBezTo>
                    <a:cubicBezTo>
                      <a:pt x="3102" y="43877"/>
                      <a:pt x="2783" y="43901"/>
                      <a:pt x="2458" y="43901"/>
                    </a:cubicBezTo>
                    <a:cubicBezTo>
                      <a:pt x="2393" y="43901"/>
                      <a:pt x="2328" y="43900"/>
                      <a:pt x="2262" y="43898"/>
                    </a:cubicBezTo>
                    <a:lnTo>
                      <a:pt x="1596" y="44518"/>
                    </a:lnTo>
                    <a:cubicBezTo>
                      <a:pt x="5060" y="44458"/>
                      <a:pt x="8239" y="44399"/>
                      <a:pt x="11954" y="44339"/>
                    </a:cubicBezTo>
                    <a:lnTo>
                      <a:pt x="11954" y="46363"/>
                    </a:lnTo>
                    <a:lnTo>
                      <a:pt x="810" y="46173"/>
                    </a:lnTo>
                    <a:lnTo>
                      <a:pt x="810" y="45399"/>
                    </a:lnTo>
                    <a:lnTo>
                      <a:pt x="84" y="46101"/>
                    </a:lnTo>
                    <a:cubicBezTo>
                      <a:pt x="60" y="47316"/>
                      <a:pt x="24" y="48268"/>
                      <a:pt x="0" y="49744"/>
                    </a:cubicBezTo>
                    <a:lnTo>
                      <a:pt x="12633" y="49744"/>
                    </a:lnTo>
                    <a:cubicBezTo>
                      <a:pt x="12633" y="49006"/>
                      <a:pt x="12621" y="47958"/>
                      <a:pt x="12609" y="47066"/>
                    </a:cubicBezTo>
                    <a:cubicBezTo>
                      <a:pt x="12597" y="46196"/>
                      <a:pt x="12526" y="45268"/>
                      <a:pt x="12490" y="44387"/>
                    </a:cubicBezTo>
                    <a:cubicBezTo>
                      <a:pt x="12490" y="44220"/>
                      <a:pt x="12490" y="43791"/>
                      <a:pt x="12490" y="43791"/>
                    </a:cubicBezTo>
                    <a:lnTo>
                      <a:pt x="14585" y="43791"/>
                    </a:lnTo>
                    <a:cubicBezTo>
                      <a:pt x="14597" y="45280"/>
                      <a:pt x="14490" y="46327"/>
                      <a:pt x="14478" y="47577"/>
                    </a:cubicBezTo>
                    <a:cubicBezTo>
                      <a:pt x="14478" y="48280"/>
                      <a:pt x="14454" y="48994"/>
                      <a:pt x="14443" y="49744"/>
                    </a:cubicBezTo>
                    <a:lnTo>
                      <a:pt x="15383" y="49744"/>
                    </a:lnTo>
                    <a:cubicBezTo>
                      <a:pt x="15383" y="48994"/>
                      <a:pt x="15371" y="47911"/>
                      <a:pt x="15359" y="46994"/>
                    </a:cubicBezTo>
                    <a:cubicBezTo>
                      <a:pt x="15347" y="46137"/>
                      <a:pt x="15276" y="45220"/>
                      <a:pt x="15240" y="44351"/>
                    </a:cubicBezTo>
                    <a:cubicBezTo>
                      <a:pt x="15228" y="44196"/>
                      <a:pt x="15240" y="43791"/>
                      <a:pt x="15240" y="43791"/>
                    </a:cubicBezTo>
                    <a:lnTo>
                      <a:pt x="17300" y="43791"/>
                    </a:lnTo>
                    <a:cubicBezTo>
                      <a:pt x="17276" y="46030"/>
                      <a:pt x="17240" y="47518"/>
                      <a:pt x="17205" y="49744"/>
                    </a:cubicBezTo>
                    <a:lnTo>
                      <a:pt x="18145" y="49744"/>
                    </a:lnTo>
                    <a:cubicBezTo>
                      <a:pt x="18110" y="47506"/>
                      <a:pt x="18074" y="45887"/>
                      <a:pt x="18038" y="43934"/>
                    </a:cubicBezTo>
                    <a:cubicBezTo>
                      <a:pt x="18188" y="43887"/>
                      <a:pt x="18693" y="43859"/>
                      <a:pt x="19175" y="43859"/>
                    </a:cubicBezTo>
                    <a:cubicBezTo>
                      <a:pt x="19538" y="43859"/>
                      <a:pt x="19888" y="43875"/>
                      <a:pt x="20062" y="43910"/>
                    </a:cubicBezTo>
                    <a:cubicBezTo>
                      <a:pt x="20027" y="45851"/>
                      <a:pt x="19991" y="47506"/>
                      <a:pt x="19955" y="49733"/>
                    </a:cubicBezTo>
                    <a:lnTo>
                      <a:pt x="20884" y="49733"/>
                    </a:lnTo>
                    <a:cubicBezTo>
                      <a:pt x="20884" y="48994"/>
                      <a:pt x="20872" y="47851"/>
                      <a:pt x="20860" y="46899"/>
                    </a:cubicBezTo>
                    <a:cubicBezTo>
                      <a:pt x="20848" y="46053"/>
                      <a:pt x="20789" y="45149"/>
                      <a:pt x="20741" y="44303"/>
                    </a:cubicBezTo>
                    <a:lnTo>
                      <a:pt x="20741" y="43791"/>
                    </a:lnTo>
                    <a:lnTo>
                      <a:pt x="22801" y="43791"/>
                    </a:lnTo>
                    <a:cubicBezTo>
                      <a:pt x="22777" y="46018"/>
                      <a:pt x="22741" y="47506"/>
                      <a:pt x="22705" y="49733"/>
                    </a:cubicBezTo>
                    <a:lnTo>
                      <a:pt x="35314" y="49733"/>
                    </a:lnTo>
                    <a:cubicBezTo>
                      <a:pt x="35302" y="48994"/>
                      <a:pt x="35290" y="47554"/>
                      <a:pt x="35278" y="46446"/>
                    </a:cubicBezTo>
                    <a:cubicBezTo>
                      <a:pt x="35267" y="45756"/>
                      <a:pt x="35219" y="44994"/>
                      <a:pt x="35195" y="44303"/>
                    </a:cubicBezTo>
                    <a:lnTo>
                      <a:pt x="35195" y="43791"/>
                    </a:lnTo>
                    <a:lnTo>
                      <a:pt x="37291" y="43791"/>
                    </a:lnTo>
                    <a:cubicBezTo>
                      <a:pt x="37303" y="45280"/>
                      <a:pt x="37195" y="46315"/>
                      <a:pt x="37183" y="47566"/>
                    </a:cubicBezTo>
                    <a:cubicBezTo>
                      <a:pt x="37183" y="48268"/>
                      <a:pt x="37172" y="48994"/>
                      <a:pt x="37148" y="49733"/>
                    </a:cubicBezTo>
                    <a:lnTo>
                      <a:pt x="38088" y="49733"/>
                    </a:lnTo>
                    <a:cubicBezTo>
                      <a:pt x="38088" y="48994"/>
                      <a:pt x="38076" y="47899"/>
                      <a:pt x="38065" y="46982"/>
                    </a:cubicBezTo>
                    <a:cubicBezTo>
                      <a:pt x="38053" y="46113"/>
                      <a:pt x="37981" y="45208"/>
                      <a:pt x="37945" y="44351"/>
                    </a:cubicBezTo>
                    <a:cubicBezTo>
                      <a:pt x="37945" y="44184"/>
                      <a:pt x="37945" y="43791"/>
                      <a:pt x="37945" y="43791"/>
                    </a:cubicBezTo>
                    <a:lnTo>
                      <a:pt x="40005" y="43791"/>
                    </a:lnTo>
                    <a:cubicBezTo>
                      <a:pt x="39981" y="46018"/>
                      <a:pt x="39946" y="47506"/>
                      <a:pt x="39910" y="49733"/>
                    </a:cubicBezTo>
                    <a:lnTo>
                      <a:pt x="40851" y="49733"/>
                    </a:lnTo>
                    <a:cubicBezTo>
                      <a:pt x="40815" y="47506"/>
                      <a:pt x="40779" y="46018"/>
                      <a:pt x="40743" y="43791"/>
                    </a:cubicBezTo>
                    <a:lnTo>
                      <a:pt x="42756" y="43791"/>
                    </a:lnTo>
                    <a:cubicBezTo>
                      <a:pt x="42732" y="46018"/>
                      <a:pt x="42696" y="47506"/>
                      <a:pt x="42660" y="49733"/>
                    </a:cubicBezTo>
                    <a:lnTo>
                      <a:pt x="43601" y="49733"/>
                    </a:lnTo>
                    <a:cubicBezTo>
                      <a:pt x="43565" y="47506"/>
                      <a:pt x="43529" y="45875"/>
                      <a:pt x="43494" y="43934"/>
                    </a:cubicBezTo>
                    <a:cubicBezTo>
                      <a:pt x="43650" y="43887"/>
                      <a:pt x="44166" y="43859"/>
                      <a:pt x="44647" y="43859"/>
                    </a:cubicBezTo>
                    <a:cubicBezTo>
                      <a:pt x="45009" y="43859"/>
                      <a:pt x="45352" y="43875"/>
                      <a:pt x="45506" y="43910"/>
                    </a:cubicBezTo>
                    <a:cubicBezTo>
                      <a:pt x="45482" y="45851"/>
                      <a:pt x="45446" y="47506"/>
                      <a:pt x="45411" y="49733"/>
                    </a:cubicBezTo>
                    <a:lnTo>
                      <a:pt x="56543" y="49733"/>
                    </a:lnTo>
                    <a:lnTo>
                      <a:pt x="56543" y="49137"/>
                    </a:lnTo>
                    <a:cubicBezTo>
                      <a:pt x="53759" y="49039"/>
                      <a:pt x="51400" y="48968"/>
                      <a:pt x="48836" y="48968"/>
                    </a:cubicBezTo>
                    <a:cubicBezTo>
                      <a:pt x="47968" y="48968"/>
                      <a:pt x="47076" y="48976"/>
                      <a:pt x="46137" y="48994"/>
                    </a:cubicBezTo>
                    <a:lnTo>
                      <a:pt x="46137" y="47292"/>
                    </a:lnTo>
                    <a:cubicBezTo>
                      <a:pt x="49852" y="47232"/>
                      <a:pt x="52828" y="47173"/>
                      <a:pt x="56543" y="47113"/>
                    </a:cubicBezTo>
                    <a:lnTo>
                      <a:pt x="56543" y="46363"/>
                    </a:lnTo>
                    <a:cubicBezTo>
                      <a:pt x="52816" y="46304"/>
                      <a:pt x="49852" y="46244"/>
                      <a:pt x="46137" y="46173"/>
                    </a:cubicBezTo>
                    <a:lnTo>
                      <a:pt x="46137" y="44541"/>
                    </a:lnTo>
                    <a:cubicBezTo>
                      <a:pt x="49852" y="44482"/>
                      <a:pt x="52828" y="44422"/>
                      <a:pt x="56543" y="44363"/>
                    </a:cubicBezTo>
                    <a:lnTo>
                      <a:pt x="56543" y="43803"/>
                    </a:lnTo>
                    <a:lnTo>
                      <a:pt x="54983" y="43803"/>
                    </a:lnTo>
                    <a:cubicBezTo>
                      <a:pt x="55138" y="40088"/>
                      <a:pt x="55221" y="36374"/>
                      <a:pt x="55162" y="32659"/>
                    </a:cubicBezTo>
                    <a:lnTo>
                      <a:pt x="56543" y="32659"/>
                    </a:lnTo>
                    <a:lnTo>
                      <a:pt x="56543" y="31897"/>
                    </a:lnTo>
                    <a:cubicBezTo>
                      <a:pt x="52828" y="31849"/>
                      <a:pt x="49625" y="31790"/>
                      <a:pt x="46089" y="31730"/>
                    </a:cubicBezTo>
                    <a:cubicBezTo>
                      <a:pt x="46077" y="31206"/>
                      <a:pt x="46054" y="30647"/>
                      <a:pt x="46054" y="30087"/>
                    </a:cubicBezTo>
                    <a:cubicBezTo>
                      <a:pt x="49566" y="30028"/>
                      <a:pt x="52828" y="29968"/>
                      <a:pt x="56543" y="29909"/>
                    </a:cubicBezTo>
                    <a:lnTo>
                      <a:pt x="56543" y="29194"/>
                    </a:lnTo>
                    <a:cubicBezTo>
                      <a:pt x="53721" y="29086"/>
                      <a:pt x="51326" y="29018"/>
                      <a:pt x="48709" y="29018"/>
                    </a:cubicBezTo>
                    <a:cubicBezTo>
                      <a:pt x="47880" y="29018"/>
                      <a:pt x="47030" y="29025"/>
                      <a:pt x="46137" y="29040"/>
                    </a:cubicBezTo>
                    <a:lnTo>
                      <a:pt x="46137" y="27313"/>
                    </a:lnTo>
                    <a:cubicBezTo>
                      <a:pt x="46244" y="27301"/>
                      <a:pt x="46351" y="27289"/>
                      <a:pt x="46458" y="27289"/>
                    </a:cubicBezTo>
                    <a:cubicBezTo>
                      <a:pt x="49102" y="27265"/>
                      <a:pt x="51697" y="27242"/>
                      <a:pt x="54340" y="27206"/>
                    </a:cubicBezTo>
                    <a:cubicBezTo>
                      <a:pt x="55090" y="27194"/>
                      <a:pt x="55805" y="27158"/>
                      <a:pt x="56543" y="27123"/>
                    </a:cubicBezTo>
                    <a:lnTo>
                      <a:pt x="56543" y="26444"/>
                    </a:lnTo>
                    <a:cubicBezTo>
                      <a:pt x="53712" y="26335"/>
                      <a:pt x="51321" y="26268"/>
                      <a:pt x="48707" y="26268"/>
                    </a:cubicBezTo>
                    <a:cubicBezTo>
                      <a:pt x="47880" y="26268"/>
                      <a:pt x="47030" y="26275"/>
                      <a:pt x="46137" y="26289"/>
                    </a:cubicBezTo>
                    <a:lnTo>
                      <a:pt x="46137" y="24587"/>
                    </a:lnTo>
                    <a:cubicBezTo>
                      <a:pt x="49864" y="24527"/>
                      <a:pt x="52828" y="24468"/>
                      <a:pt x="56543" y="24408"/>
                    </a:cubicBezTo>
                    <a:lnTo>
                      <a:pt x="56543" y="23646"/>
                    </a:lnTo>
                    <a:cubicBezTo>
                      <a:pt x="52816" y="23586"/>
                      <a:pt x="49852" y="23527"/>
                      <a:pt x="46137" y="23467"/>
                    </a:cubicBezTo>
                    <a:lnTo>
                      <a:pt x="46137" y="21836"/>
                    </a:lnTo>
                    <a:cubicBezTo>
                      <a:pt x="49864" y="21777"/>
                      <a:pt x="52828" y="21717"/>
                      <a:pt x="56543" y="21658"/>
                    </a:cubicBezTo>
                    <a:lnTo>
                      <a:pt x="56543" y="21181"/>
                    </a:lnTo>
                    <a:cubicBezTo>
                      <a:pt x="56454" y="21185"/>
                      <a:pt x="56365" y="21187"/>
                      <a:pt x="56276" y="21187"/>
                    </a:cubicBezTo>
                    <a:cubicBezTo>
                      <a:pt x="55818" y="21187"/>
                      <a:pt x="55361" y="21134"/>
                      <a:pt x="54912" y="21015"/>
                    </a:cubicBezTo>
                    <a:cubicBezTo>
                      <a:pt x="55067" y="17276"/>
                      <a:pt x="55221" y="13335"/>
                      <a:pt x="55162" y="9620"/>
                    </a:cubicBezTo>
                    <a:lnTo>
                      <a:pt x="56543" y="9620"/>
                    </a:lnTo>
                    <a:lnTo>
                      <a:pt x="56543" y="9192"/>
                    </a:lnTo>
                    <a:cubicBezTo>
                      <a:pt x="52816" y="9132"/>
                      <a:pt x="49852" y="9073"/>
                      <a:pt x="46137" y="9025"/>
                    </a:cubicBezTo>
                    <a:lnTo>
                      <a:pt x="46137" y="7394"/>
                    </a:lnTo>
                    <a:cubicBezTo>
                      <a:pt x="49864" y="7334"/>
                      <a:pt x="52828" y="7275"/>
                      <a:pt x="56543" y="7215"/>
                    </a:cubicBezTo>
                    <a:lnTo>
                      <a:pt x="56543" y="6489"/>
                    </a:lnTo>
                    <a:cubicBezTo>
                      <a:pt x="53759" y="6391"/>
                      <a:pt x="51400" y="6320"/>
                      <a:pt x="48836" y="6320"/>
                    </a:cubicBezTo>
                    <a:cubicBezTo>
                      <a:pt x="47968" y="6320"/>
                      <a:pt x="47076" y="6328"/>
                      <a:pt x="46137" y="6346"/>
                    </a:cubicBezTo>
                    <a:lnTo>
                      <a:pt x="46137" y="4632"/>
                    </a:lnTo>
                    <a:cubicBezTo>
                      <a:pt x="49864" y="4572"/>
                      <a:pt x="52828" y="4513"/>
                      <a:pt x="56543" y="4453"/>
                    </a:cubicBezTo>
                    <a:lnTo>
                      <a:pt x="56543" y="3739"/>
                    </a:lnTo>
                    <a:cubicBezTo>
                      <a:pt x="53712" y="3630"/>
                      <a:pt x="51321" y="3563"/>
                      <a:pt x="48707" y="3563"/>
                    </a:cubicBezTo>
                    <a:cubicBezTo>
                      <a:pt x="47880" y="3563"/>
                      <a:pt x="47030" y="3570"/>
                      <a:pt x="46137" y="3584"/>
                    </a:cubicBezTo>
                    <a:lnTo>
                      <a:pt x="46137" y="1881"/>
                    </a:lnTo>
                    <a:cubicBezTo>
                      <a:pt x="49864" y="1822"/>
                      <a:pt x="52828" y="1762"/>
                      <a:pt x="56543" y="1703"/>
                    </a:cubicBezTo>
                    <a:lnTo>
                      <a:pt x="56543" y="965"/>
                    </a:lnTo>
                    <a:cubicBezTo>
                      <a:pt x="55055" y="917"/>
                      <a:pt x="53340" y="869"/>
                      <a:pt x="51721" y="846"/>
                    </a:cubicBezTo>
                    <a:cubicBezTo>
                      <a:pt x="51098" y="838"/>
                      <a:pt x="50517" y="835"/>
                      <a:pt x="49937" y="835"/>
                    </a:cubicBezTo>
                    <a:cubicBezTo>
                      <a:pt x="48777" y="835"/>
                      <a:pt x="47621" y="846"/>
                      <a:pt x="46137" y="846"/>
                    </a:cubicBezTo>
                    <a:lnTo>
                      <a:pt x="4613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23"/>
              <p:cNvSpPr/>
              <p:nvPr/>
            </p:nvSpPr>
            <p:spPr>
              <a:xfrm>
                <a:off x="498850" y="4648625"/>
                <a:ext cx="23250" cy="43775"/>
              </a:xfrm>
              <a:custGeom>
                <a:avLst/>
                <a:gdLst/>
                <a:ahLst/>
                <a:cxnLst/>
                <a:rect l="l" t="t" r="r" b="b"/>
                <a:pathLst>
                  <a:path w="930" h="1751" extrusionOk="0">
                    <a:moveTo>
                      <a:pt x="906" y="0"/>
                    </a:moveTo>
                    <a:lnTo>
                      <a:pt x="13" y="893"/>
                    </a:lnTo>
                    <a:cubicBezTo>
                      <a:pt x="13" y="1191"/>
                      <a:pt x="1" y="1750"/>
                      <a:pt x="1" y="1750"/>
                    </a:cubicBezTo>
                    <a:lnTo>
                      <a:pt x="930" y="1750"/>
                    </a:lnTo>
                    <a:cubicBezTo>
                      <a:pt x="918" y="1012"/>
                      <a:pt x="918" y="584"/>
                      <a:pt x="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7" name="Google Shape;467;p23"/>
            <p:cNvSpPr/>
            <p:nvPr/>
          </p:nvSpPr>
          <p:spPr>
            <a:xfrm>
              <a:off x="2" y="0"/>
              <a:ext cx="9144000" cy="5143500"/>
            </a:xfrm>
            <a:prstGeom prst="frame">
              <a:avLst>
                <a:gd name="adj1" fmla="val 237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68" name="Google Shape;468;p23"/>
            <p:cNvGrpSpPr/>
            <p:nvPr/>
          </p:nvGrpSpPr>
          <p:grpSpPr>
            <a:xfrm rot="10800000" flipH="1">
              <a:off x="570385" y="4053600"/>
              <a:ext cx="834163" cy="834075"/>
              <a:chOff x="713388" y="3717894"/>
              <a:chExt cx="885900" cy="885900"/>
            </a:xfrm>
          </p:grpSpPr>
          <p:grpSp>
            <p:nvGrpSpPr>
              <p:cNvPr id="469" name="Google Shape;469;p23"/>
              <p:cNvGrpSpPr/>
              <p:nvPr/>
            </p:nvGrpSpPr>
            <p:grpSpPr>
              <a:xfrm>
                <a:off x="1139136" y="3851384"/>
                <a:ext cx="454563" cy="703194"/>
                <a:chOff x="1139136" y="3851384"/>
                <a:chExt cx="454563" cy="703194"/>
              </a:xfrm>
            </p:grpSpPr>
            <p:sp>
              <p:nvSpPr>
                <p:cNvPr id="470" name="Google Shape;470;p23"/>
                <p:cNvSpPr/>
                <p:nvPr/>
              </p:nvSpPr>
              <p:spPr>
                <a:xfrm>
                  <a:off x="1311460" y="4104215"/>
                  <a:ext cx="34407" cy="281810"/>
                </a:xfrm>
                <a:custGeom>
                  <a:avLst/>
                  <a:gdLst/>
                  <a:ahLst/>
                  <a:cxnLst/>
                  <a:rect l="l" t="t" r="r" b="b"/>
                  <a:pathLst>
                    <a:path w="977" h="8002" extrusionOk="0">
                      <a:moveTo>
                        <a:pt x="977" y="1"/>
                      </a:moveTo>
                      <a:lnTo>
                        <a:pt x="0" y="989"/>
                      </a:lnTo>
                      <a:lnTo>
                        <a:pt x="0" y="8001"/>
                      </a:lnTo>
                      <a:lnTo>
                        <a:pt x="977" y="7013"/>
                      </a:lnTo>
                      <a:lnTo>
                        <a:pt x="97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23"/>
                <p:cNvSpPr/>
                <p:nvPr/>
              </p:nvSpPr>
              <p:spPr>
                <a:xfrm>
                  <a:off x="1228838" y="4188069"/>
                  <a:ext cx="34443" cy="282233"/>
                </a:xfrm>
                <a:custGeom>
                  <a:avLst/>
                  <a:gdLst/>
                  <a:ahLst/>
                  <a:cxnLst/>
                  <a:rect l="l" t="t" r="r" b="b"/>
                  <a:pathLst>
                    <a:path w="978" h="8014" extrusionOk="0">
                      <a:moveTo>
                        <a:pt x="977" y="1"/>
                      </a:moveTo>
                      <a:lnTo>
                        <a:pt x="1" y="989"/>
                      </a:lnTo>
                      <a:lnTo>
                        <a:pt x="1" y="8014"/>
                      </a:lnTo>
                      <a:lnTo>
                        <a:pt x="977" y="7025"/>
                      </a:lnTo>
                      <a:lnTo>
                        <a:pt x="97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23"/>
                <p:cNvSpPr/>
                <p:nvPr/>
              </p:nvSpPr>
              <p:spPr>
                <a:xfrm>
                  <a:off x="1559292" y="3851384"/>
                  <a:ext cx="34407" cy="281810"/>
                </a:xfrm>
                <a:custGeom>
                  <a:avLst/>
                  <a:gdLst/>
                  <a:ahLst/>
                  <a:cxnLst/>
                  <a:rect l="l" t="t" r="r" b="b"/>
                  <a:pathLst>
                    <a:path w="977" h="8002" extrusionOk="0">
                      <a:moveTo>
                        <a:pt x="976" y="0"/>
                      </a:moveTo>
                      <a:lnTo>
                        <a:pt x="0" y="988"/>
                      </a:lnTo>
                      <a:lnTo>
                        <a:pt x="0" y="8001"/>
                      </a:lnTo>
                      <a:lnTo>
                        <a:pt x="976" y="7013"/>
                      </a:lnTo>
                      <a:lnTo>
                        <a:pt x="97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23"/>
                <p:cNvSpPr/>
                <p:nvPr/>
              </p:nvSpPr>
              <p:spPr>
                <a:xfrm>
                  <a:off x="1394082" y="4019938"/>
                  <a:ext cx="34407" cy="281810"/>
                </a:xfrm>
                <a:custGeom>
                  <a:avLst/>
                  <a:gdLst/>
                  <a:ahLst/>
                  <a:cxnLst/>
                  <a:rect l="l" t="t" r="r" b="b"/>
                  <a:pathLst>
                    <a:path w="977" h="8002" extrusionOk="0">
                      <a:moveTo>
                        <a:pt x="976" y="0"/>
                      </a:moveTo>
                      <a:lnTo>
                        <a:pt x="0" y="977"/>
                      </a:lnTo>
                      <a:lnTo>
                        <a:pt x="0" y="8001"/>
                      </a:lnTo>
                      <a:lnTo>
                        <a:pt x="976" y="7013"/>
                      </a:lnTo>
                      <a:lnTo>
                        <a:pt x="97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23"/>
                <p:cNvSpPr/>
                <p:nvPr/>
              </p:nvSpPr>
              <p:spPr>
                <a:xfrm>
                  <a:off x="1139136" y="4272768"/>
                  <a:ext cx="34407" cy="281810"/>
                </a:xfrm>
                <a:custGeom>
                  <a:avLst/>
                  <a:gdLst/>
                  <a:ahLst/>
                  <a:cxnLst/>
                  <a:rect l="l" t="t" r="r" b="b"/>
                  <a:pathLst>
                    <a:path w="977" h="8002" extrusionOk="0">
                      <a:moveTo>
                        <a:pt x="976" y="1"/>
                      </a:moveTo>
                      <a:lnTo>
                        <a:pt x="0" y="977"/>
                      </a:lnTo>
                      <a:lnTo>
                        <a:pt x="0" y="8002"/>
                      </a:lnTo>
                      <a:lnTo>
                        <a:pt x="976" y="7014"/>
                      </a:lnTo>
                      <a:lnTo>
                        <a:pt x="97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23"/>
                <p:cNvSpPr/>
                <p:nvPr/>
              </p:nvSpPr>
              <p:spPr>
                <a:xfrm>
                  <a:off x="1476669" y="3935661"/>
                  <a:ext cx="34407" cy="281810"/>
                </a:xfrm>
                <a:custGeom>
                  <a:avLst/>
                  <a:gdLst/>
                  <a:ahLst/>
                  <a:cxnLst/>
                  <a:rect l="l" t="t" r="r" b="b"/>
                  <a:pathLst>
                    <a:path w="977" h="8002" extrusionOk="0">
                      <a:moveTo>
                        <a:pt x="977" y="0"/>
                      </a:moveTo>
                      <a:lnTo>
                        <a:pt x="1" y="977"/>
                      </a:lnTo>
                      <a:lnTo>
                        <a:pt x="1" y="8001"/>
                      </a:lnTo>
                      <a:lnTo>
                        <a:pt x="977" y="7013"/>
                      </a:lnTo>
                      <a:lnTo>
                        <a:pt x="9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476" name="Google Shape;476;p23"/>
              <p:cNvCxnSpPr/>
              <p:nvPr/>
            </p:nvCxnSpPr>
            <p:spPr>
              <a:xfrm rot="10800000" flipH="1">
                <a:off x="713388" y="3717894"/>
                <a:ext cx="885900" cy="885900"/>
              </a:xfrm>
              <a:prstGeom prst="straightConnector1">
                <a:avLst/>
              </a:prstGeom>
              <a:noFill/>
              <a:ln w="19050" cap="flat" cmpd="sng">
                <a:solidFill>
                  <a:schemeClr val="accent1"/>
                </a:solidFill>
                <a:prstDash val="solid"/>
                <a:round/>
                <a:headEnd type="none" w="med" len="med"/>
                <a:tailEnd type="none" w="med" len="med"/>
              </a:ln>
            </p:spPr>
          </p:cxnSp>
          <p:cxnSp>
            <p:nvCxnSpPr>
              <p:cNvPr id="477" name="Google Shape;477;p23"/>
              <p:cNvCxnSpPr/>
              <p:nvPr/>
            </p:nvCxnSpPr>
            <p:spPr>
              <a:xfrm rot="10800000" flipH="1">
                <a:off x="960650" y="4001657"/>
                <a:ext cx="219900" cy="219900"/>
              </a:xfrm>
              <a:prstGeom prst="straightConnector1">
                <a:avLst/>
              </a:prstGeom>
              <a:noFill/>
              <a:ln w="19050" cap="flat" cmpd="sng">
                <a:solidFill>
                  <a:schemeClr val="accent1"/>
                </a:solidFill>
                <a:prstDash val="solid"/>
                <a:round/>
                <a:headEnd type="none" w="med" len="med"/>
                <a:tailEnd type="none" w="med" len="med"/>
              </a:ln>
            </p:spPr>
          </p:cxnSp>
        </p:grpSp>
        <p:sp>
          <p:nvSpPr>
            <p:cNvPr id="478" name="Google Shape;478;p23"/>
            <p:cNvSpPr/>
            <p:nvPr/>
          </p:nvSpPr>
          <p:spPr>
            <a:xfrm>
              <a:off x="0" y="3863177"/>
              <a:ext cx="1280100" cy="12801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9" name="Google Shape;479;p23"/>
          <p:cNvSpPr/>
          <p:nvPr/>
        </p:nvSpPr>
        <p:spPr>
          <a:xfrm>
            <a:off x="0" y="549133"/>
            <a:ext cx="8857200" cy="763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0" name="Google Shape;480;p23"/>
          <p:cNvSpPr txBox="1">
            <a:spLocks noGrp="1"/>
          </p:cNvSpPr>
          <p:nvPr>
            <p:ph type="title" hasCustomPrompt="1"/>
          </p:nvPr>
        </p:nvSpPr>
        <p:spPr>
          <a:xfrm>
            <a:off x="5273800" y="2367880"/>
            <a:ext cx="1644400" cy="708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4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81" name="Google Shape;481;p23"/>
          <p:cNvSpPr txBox="1">
            <a:spLocks noGrp="1"/>
          </p:cNvSpPr>
          <p:nvPr>
            <p:ph type="title" idx="2"/>
          </p:nvPr>
        </p:nvSpPr>
        <p:spPr>
          <a:xfrm>
            <a:off x="4479600" y="3387969"/>
            <a:ext cx="3232800" cy="7088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8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r>
              <a:rPr lang="en-US"/>
              <a:t>Click to edit Master title style</a:t>
            </a:r>
            <a:endParaRPr/>
          </a:p>
        </p:txBody>
      </p:sp>
      <p:sp>
        <p:nvSpPr>
          <p:cNvPr id="482" name="Google Shape;482;p23"/>
          <p:cNvSpPr txBox="1">
            <a:spLocks noGrp="1"/>
          </p:cNvSpPr>
          <p:nvPr>
            <p:ph type="title" idx="3"/>
          </p:nvPr>
        </p:nvSpPr>
        <p:spPr>
          <a:xfrm>
            <a:off x="4479600" y="3987381"/>
            <a:ext cx="3232800" cy="1167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Nunito"/>
              <a:buNone/>
              <a:defRPr sz="2000" b="0">
                <a:solidFill>
                  <a:schemeClr val="dk2"/>
                </a:solidFill>
                <a:latin typeface="Titillium Web"/>
                <a:ea typeface="Titillium Web"/>
                <a:cs typeface="Titillium Web"/>
                <a:sym typeface="Titillium Web"/>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r>
              <a:rPr lang="en-US"/>
              <a:t>Click to edit Master title style</a:t>
            </a:r>
            <a:endParaRPr/>
          </a:p>
        </p:txBody>
      </p:sp>
      <p:sp>
        <p:nvSpPr>
          <p:cNvPr id="483" name="Google Shape;483;p23"/>
          <p:cNvSpPr txBox="1">
            <a:spLocks noGrp="1"/>
          </p:cNvSpPr>
          <p:nvPr>
            <p:ph type="title" idx="4" hasCustomPrompt="1"/>
          </p:nvPr>
        </p:nvSpPr>
        <p:spPr>
          <a:xfrm>
            <a:off x="1745497" y="2367880"/>
            <a:ext cx="1644400" cy="708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4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84" name="Google Shape;484;p23"/>
          <p:cNvSpPr txBox="1">
            <a:spLocks noGrp="1"/>
          </p:cNvSpPr>
          <p:nvPr>
            <p:ph type="title" idx="5"/>
          </p:nvPr>
        </p:nvSpPr>
        <p:spPr>
          <a:xfrm>
            <a:off x="951297" y="3387969"/>
            <a:ext cx="3232800" cy="7088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8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r>
              <a:rPr lang="en-US"/>
              <a:t>Click to edit Master title style</a:t>
            </a:r>
            <a:endParaRPr/>
          </a:p>
        </p:txBody>
      </p:sp>
      <p:sp>
        <p:nvSpPr>
          <p:cNvPr id="485" name="Google Shape;485;p23"/>
          <p:cNvSpPr txBox="1">
            <a:spLocks noGrp="1"/>
          </p:cNvSpPr>
          <p:nvPr>
            <p:ph type="title" idx="6"/>
          </p:nvPr>
        </p:nvSpPr>
        <p:spPr>
          <a:xfrm>
            <a:off x="951297" y="3987381"/>
            <a:ext cx="3232800" cy="1167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Nunito"/>
              <a:buNone/>
              <a:defRPr sz="2000" b="0">
                <a:solidFill>
                  <a:schemeClr val="dk2"/>
                </a:solidFill>
                <a:latin typeface="Titillium Web"/>
                <a:ea typeface="Titillium Web"/>
                <a:cs typeface="Titillium Web"/>
                <a:sym typeface="Titillium Web"/>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r>
              <a:rPr lang="en-US"/>
              <a:t>Click to edit Master title style</a:t>
            </a:r>
            <a:endParaRPr/>
          </a:p>
        </p:txBody>
      </p:sp>
      <p:sp>
        <p:nvSpPr>
          <p:cNvPr id="486" name="Google Shape;486;p23"/>
          <p:cNvSpPr txBox="1">
            <a:spLocks noGrp="1"/>
          </p:cNvSpPr>
          <p:nvPr>
            <p:ph type="title" idx="7" hasCustomPrompt="1"/>
          </p:nvPr>
        </p:nvSpPr>
        <p:spPr>
          <a:xfrm>
            <a:off x="8802141" y="2367880"/>
            <a:ext cx="1644400" cy="708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4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87" name="Google Shape;487;p23"/>
          <p:cNvSpPr txBox="1">
            <a:spLocks noGrp="1"/>
          </p:cNvSpPr>
          <p:nvPr>
            <p:ph type="title" idx="8"/>
          </p:nvPr>
        </p:nvSpPr>
        <p:spPr>
          <a:xfrm>
            <a:off x="8007941" y="3387969"/>
            <a:ext cx="3232800" cy="7088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8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r>
              <a:rPr lang="en-US"/>
              <a:t>Click to edit Master title style</a:t>
            </a:r>
            <a:endParaRPr/>
          </a:p>
        </p:txBody>
      </p:sp>
      <p:sp>
        <p:nvSpPr>
          <p:cNvPr id="488" name="Google Shape;488;p23"/>
          <p:cNvSpPr txBox="1">
            <a:spLocks noGrp="1"/>
          </p:cNvSpPr>
          <p:nvPr>
            <p:ph type="title" idx="9"/>
          </p:nvPr>
        </p:nvSpPr>
        <p:spPr>
          <a:xfrm>
            <a:off x="8007941" y="3987381"/>
            <a:ext cx="3232800" cy="1167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Nunito"/>
              <a:buNone/>
              <a:defRPr sz="2000" b="0">
                <a:solidFill>
                  <a:schemeClr val="dk2"/>
                </a:solidFill>
                <a:latin typeface="Titillium Web"/>
                <a:ea typeface="Titillium Web"/>
                <a:cs typeface="Titillium Web"/>
                <a:sym typeface="Titillium Web"/>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r>
              <a:rPr lang="en-US"/>
              <a:t>Click to edit Master title style</a:t>
            </a:r>
            <a:endParaRPr/>
          </a:p>
        </p:txBody>
      </p:sp>
      <p:sp>
        <p:nvSpPr>
          <p:cNvPr id="489" name="Google Shape;489;p23"/>
          <p:cNvSpPr txBox="1">
            <a:spLocks noGrp="1"/>
          </p:cNvSpPr>
          <p:nvPr>
            <p:ph type="title" idx="13"/>
          </p:nvPr>
        </p:nvSpPr>
        <p:spPr>
          <a:xfrm>
            <a:off x="804511" y="575333"/>
            <a:ext cx="10391200" cy="7636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lt1"/>
              </a:buClr>
              <a:buSzPts val="2800"/>
              <a:buNone/>
              <a:defRPr sz="4000">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r>
              <a:rPr lang="en-US"/>
              <a:t>Click to edit Master title style</a:t>
            </a:r>
            <a:endParaRPr/>
          </a:p>
        </p:txBody>
      </p:sp>
    </p:spTree>
    <p:extLst>
      <p:ext uri="{BB962C8B-B14F-4D97-AF65-F5344CB8AC3E}">
        <p14:creationId xmlns:p14="http://schemas.microsoft.com/office/powerpoint/2010/main" val="34248739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76"/>
        <p:cNvGrpSpPr/>
        <p:nvPr/>
      </p:nvGrpSpPr>
      <p:grpSpPr>
        <a:xfrm>
          <a:off x="0" y="0"/>
          <a:ext cx="0" cy="0"/>
          <a:chOff x="0" y="0"/>
          <a:chExt cx="0" cy="0"/>
        </a:xfrm>
      </p:grpSpPr>
      <p:sp>
        <p:nvSpPr>
          <p:cNvPr id="577" name="Google Shape;577;p28"/>
          <p:cNvSpPr/>
          <p:nvPr/>
        </p:nvSpPr>
        <p:spPr>
          <a:xfrm rot="-5400000">
            <a:off x="10038724" y="4686335"/>
            <a:ext cx="2162400" cy="2162400"/>
          </a:xfrm>
          <a:prstGeom prst="rtTriangl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8" name="Google Shape;578;p28"/>
          <p:cNvSpPr/>
          <p:nvPr/>
        </p:nvSpPr>
        <p:spPr>
          <a:xfrm rot="10800000">
            <a:off x="9013197" y="3661135"/>
            <a:ext cx="3187600" cy="3187600"/>
          </a:xfrm>
          <a:prstGeom prst="diagStripe">
            <a:avLst>
              <a:gd name="adj" fmla="val 67974"/>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9" name="Google Shape;579;p28"/>
          <p:cNvSpPr/>
          <p:nvPr/>
        </p:nvSpPr>
        <p:spPr>
          <a:xfrm rot="10800000">
            <a:off x="8721597" y="3369535"/>
            <a:ext cx="3479200" cy="3479200"/>
          </a:xfrm>
          <a:prstGeom prst="diagStripe">
            <a:avLst>
              <a:gd name="adj" fmla="val 91641"/>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80" name="Google Shape;580;p28"/>
          <p:cNvGrpSpPr/>
          <p:nvPr/>
        </p:nvGrpSpPr>
        <p:grpSpPr>
          <a:xfrm rot="10800000">
            <a:off x="116685" y="111234"/>
            <a:ext cx="3115307" cy="3085297"/>
            <a:chOff x="498850" y="3224050"/>
            <a:chExt cx="1482350" cy="1468350"/>
          </a:xfrm>
        </p:grpSpPr>
        <p:sp>
          <p:nvSpPr>
            <p:cNvPr id="581" name="Google Shape;581;p28"/>
            <p:cNvSpPr/>
            <p:nvPr/>
          </p:nvSpPr>
          <p:spPr>
            <a:xfrm>
              <a:off x="1742175" y="3224050"/>
              <a:ext cx="239025" cy="202725"/>
            </a:xfrm>
            <a:custGeom>
              <a:avLst/>
              <a:gdLst/>
              <a:ahLst/>
              <a:cxnLst/>
              <a:rect l="l" t="t" r="r" b="b"/>
              <a:pathLst>
                <a:path w="9561" h="8109" extrusionOk="0">
                  <a:moveTo>
                    <a:pt x="8192" y="0"/>
                  </a:moveTo>
                  <a:lnTo>
                    <a:pt x="7192" y="988"/>
                  </a:lnTo>
                  <a:cubicBezTo>
                    <a:pt x="7192" y="1334"/>
                    <a:pt x="7192" y="1679"/>
                    <a:pt x="7204" y="2024"/>
                  </a:cubicBezTo>
                  <a:cubicBezTo>
                    <a:pt x="7227" y="3620"/>
                    <a:pt x="7299" y="5215"/>
                    <a:pt x="7346" y="6822"/>
                  </a:cubicBezTo>
                  <a:cubicBezTo>
                    <a:pt x="7358" y="7025"/>
                    <a:pt x="7346" y="7215"/>
                    <a:pt x="7346" y="7477"/>
                  </a:cubicBezTo>
                  <a:cubicBezTo>
                    <a:pt x="7055" y="7487"/>
                    <a:pt x="6767" y="7491"/>
                    <a:pt x="6476" y="7491"/>
                  </a:cubicBezTo>
                  <a:cubicBezTo>
                    <a:pt x="6080" y="7491"/>
                    <a:pt x="5677" y="7484"/>
                    <a:pt x="5251" y="7477"/>
                  </a:cubicBezTo>
                  <a:cubicBezTo>
                    <a:pt x="5310" y="5906"/>
                    <a:pt x="5370" y="4346"/>
                    <a:pt x="5394" y="2786"/>
                  </a:cubicBezTo>
                  <a:lnTo>
                    <a:pt x="5394" y="2786"/>
                  </a:lnTo>
                  <a:lnTo>
                    <a:pt x="4501" y="3691"/>
                  </a:lnTo>
                  <a:cubicBezTo>
                    <a:pt x="4525" y="4715"/>
                    <a:pt x="4560" y="5751"/>
                    <a:pt x="4596" y="6775"/>
                  </a:cubicBezTo>
                  <a:lnTo>
                    <a:pt x="4596" y="7418"/>
                  </a:lnTo>
                  <a:cubicBezTo>
                    <a:pt x="4419" y="7467"/>
                    <a:pt x="3906" y="7496"/>
                    <a:pt x="3414" y="7496"/>
                  </a:cubicBezTo>
                  <a:cubicBezTo>
                    <a:pt x="3078" y="7496"/>
                    <a:pt x="2751" y="7482"/>
                    <a:pt x="2548" y="7453"/>
                  </a:cubicBezTo>
                  <a:cubicBezTo>
                    <a:pt x="2560" y="6834"/>
                    <a:pt x="2572" y="6215"/>
                    <a:pt x="2584" y="5596"/>
                  </a:cubicBezTo>
                  <a:lnTo>
                    <a:pt x="2584" y="5596"/>
                  </a:lnTo>
                  <a:lnTo>
                    <a:pt x="1798" y="6382"/>
                  </a:lnTo>
                  <a:cubicBezTo>
                    <a:pt x="1798" y="6727"/>
                    <a:pt x="1810" y="7084"/>
                    <a:pt x="1810" y="7430"/>
                  </a:cubicBezTo>
                  <a:cubicBezTo>
                    <a:pt x="1504" y="7469"/>
                    <a:pt x="1190" y="7492"/>
                    <a:pt x="882" y="7492"/>
                  </a:cubicBezTo>
                  <a:cubicBezTo>
                    <a:pt x="818" y="7492"/>
                    <a:pt x="754" y="7491"/>
                    <a:pt x="691" y="7489"/>
                  </a:cubicBezTo>
                  <a:lnTo>
                    <a:pt x="0" y="8108"/>
                  </a:lnTo>
                  <a:cubicBezTo>
                    <a:pt x="3215" y="8049"/>
                    <a:pt x="6584" y="7989"/>
                    <a:pt x="9561" y="7941"/>
                  </a:cubicBezTo>
                  <a:lnTo>
                    <a:pt x="9561" y="7465"/>
                  </a:lnTo>
                  <a:lnTo>
                    <a:pt x="8001" y="7465"/>
                  </a:lnTo>
                  <a:cubicBezTo>
                    <a:pt x="8108" y="5239"/>
                    <a:pt x="8168" y="2488"/>
                    <a:pt x="81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8"/>
            <p:cNvSpPr/>
            <p:nvPr/>
          </p:nvSpPr>
          <p:spPr>
            <a:xfrm>
              <a:off x="567625" y="3448775"/>
              <a:ext cx="1413575" cy="1243625"/>
            </a:xfrm>
            <a:custGeom>
              <a:avLst/>
              <a:gdLst/>
              <a:ahLst/>
              <a:cxnLst/>
              <a:rect l="l" t="t" r="r" b="b"/>
              <a:pathLst>
                <a:path w="56543" h="49745" extrusionOk="0">
                  <a:moveTo>
                    <a:pt x="34838" y="13228"/>
                  </a:moveTo>
                  <a:lnTo>
                    <a:pt x="34838" y="13240"/>
                  </a:lnTo>
                  <a:lnTo>
                    <a:pt x="46137" y="13430"/>
                  </a:lnTo>
                  <a:lnTo>
                    <a:pt x="46137" y="15074"/>
                  </a:lnTo>
                  <a:lnTo>
                    <a:pt x="34850" y="15264"/>
                  </a:lnTo>
                  <a:cubicBezTo>
                    <a:pt x="34778" y="14978"/>
                    <a:pt x="34766" y="13585"/>
                    <a:pt x="34838" y="13228"/>
                  </a:cubicBezTo>
                  <a:close/>
                  <a:moveTo>
                    <a:pt x="34993" y="15978"/>
                  </a:moveTo>
                  <a:lnTo>
                    <a:pt x="46137" y="16181"/>
                  </a:lnTo>
                  <a:lnTo>
                    <a:pt x="46137" y="17812"/>
                  </a:lnTo>
                  <a:lnTo>
                    <a:pt x="34993" y="18002"/>
                  </a:lnTo>
                  <a:lnTo>
                    <a:pt x="34993" y="15978"/>
                  </a:lnTo>
                  <a:close/>
                  <a:moveTo>
                    <a:pt x="34790" y="18693"/>
                  </a:moveTo>
                  <a:cubicBezTo>
                    <a:pt x="36695" y="18753"/>
                    <a:pt x="38588" y="18824"/>
                    <a:pt x="40481" y="18848"/>
                  </a:cubicBezTo>
                  <a:cubicBezTo>
                    <a:pt x="41109" y="18852"/>
                    <a:pt x="41697" y="18853"/>
                    <a:pt x="42286" y="18853"/>
                  </a:cubicBezTo>
                  <a:cubicBezTo>
                    <a:pt x="43465" y="18853"/>
                    <a:pt x="44645" y="18848"/>
                    <a:pt x="46137" y="18848"/>
                  </a:cubicBezTo>
                  <a:lnTo>
                    <a:pt x="46137" y="20538"/>
                  </a:lnTo>
                  <a:lnTo>
                    <a:pt x="34790" y="20753"/>
                  </a:lnTo>
                  <a:cubicBezTo>
                    <a:pt x="34790" y="20443"/>
                    <a:pt x="34790" y="20098"/>
                    <a:pt x="34790" y="19753"/>
                  </a:cubicBezTo>
                  <a:cubicBezTo>
                    <a:pt x="34778" y="19407"/>
                    <a:pt x="34790" y="19086"/>
                    <a:pt x="34790" y="18693"/>
                  </a:cubicBezTo>
                  <a:close/>
                  <a:moveTo>
                    <a:pt x="48649" y="9620"/>
                  </a:moveTo>
                  <a:cubicBezTo>
                    <a:pt x="48649" y="10061"/>
                    <a:pt x="48653" y="10119"/>
                    <a:pt x="48657" y="10119"/>
                  </a:cubicBezTo>
                  <a:cubicBezTo>
                    <a:pt x="48658" y="10119"/>
                    <a:pt x="48659" y="10112"/>
                    <a:pt x="48660" y="10112"/>
                  </a:cubicBezTo>
                  <a:cubicBezTo>
                    <a:pt x="48661" y="10112"/>
                    <a:pt x="48661" y="10118"/>
                    <a:pt x="48661" y="10144"/>
                  </a:cubicBezTo>
                  <a:cubicBezTo>
                    <a:pt x="48673" y="12061"/>
                    <a:pt x="48661" y="14038"/>
                    <a:pt x="48685" y="15943"/>
                  </a:cubicBezTo>
                  <a:cubicBezTo>
                    <a:pt x="48709" y="17467"/>
                    <a:pt x="48780" y="19014"/>
                    <a:pt x="48828" y="20538"/>
                  </a:cubicBezTo>
                  <a:lnTo>
                    <a:pt x="48828" y="21169"/>
                  </a:lnTo>
                  <a:cubicBezTo>
                    <a:pt x="48764" y="21172"/>
                    <a:pt x="48701" y="21173"/>
                    <a:pt x="48638" y="21173"/>
                  </a:cubicBezTo>
                  <a:cubicBezTo>
                    <a:pt x="48003" y="21173"/>
                    <a:pt x="47386" y="21073"/>
                    <a:pt x="46780" y="21062"/>
                  </a:cubicBezTo>
                  <a:cubicBezTo>
                    <a:pt x="46839" y="17264"/>
                    <a:pt x="46899" y="13347"/>
                    <a:pt x="46958" y="9620"/>
                  </a:cubicBezTo>
                  <a:close/>
                  <a:moveTo>
                    <a:pt x="51400" y="9882"/>
                  </a:moveTo>
                  <a:cubicBezTo>
                    <a:pt x="51400" y="10037"/>
                    <a:pt x="51411" y="10168"/>
                    <a:pt x="51411" y="10299"/>
                  </a:cubicBezTo>
                  <a:cubicBezTo>
                    <a:pt x="51411" y="12168"/>
                    <a:pt x="51411" y="14014"/>
                    <a:pt x="51435" y="15871"/>
                  </a:cubicBezTo>
                  <a:cubicBezTo>
                    <a:pt x="51459" y="17419"/>
                    <a:pt x="51530" y="19122"/>
                    <a:pt x="51578" y="20669"/>
                  </a:cubicBezTo>
                  <a:cubicBezTo>
                    <a:pt x="51578" y="20884"/>
                    <a:pt x="51578" y="20765"/>
                    <a:pt x="51578" y="21515"/>
                  </a:cubicBezTo>
                  <a:lnTo>
                    <a:pt x="49530" y="21515"/>
                  </a:lnTo>
                  <a:cubicBezTo>
                    <a:pt x="49590" y="17062"/>
                    <a:pt x="49649" y="13823"/>
                    <a:pt x="49709" y="10025"/>
                  </a:cubicBezTo>
                  <a:cubicBezTo>
                    <a:pt x="49947" y="10025"/>
                    <a:pt x="50221" y="9930"/>
                    <a:pt x="50507" y="9930"/>
                  </a:cubicBezTo>
                  <a:cubicBezTo>
                    <a:pt x="50780" y="9918"/>
                    <a:pt x="51066" y="9882"/>
                    <a:pt x="51400" y="9882"/>
                  </a:cubicBezTo>
                  <a:close/>
                  <a:moveTo>
                    <a:pt x="54305" y="9620"/>
                  </a:moveTo>
                  <a:lnTo>
                    <a:pt x="54305" y="10347"/>
                  </a:lnTo>
                  <a:cubicBezTo>
                    <a:pt x="54305" y="12121"/>
                    <a:pt x="54221" y="13895"/>
                    <a:pt x="54257" y="15669"/>
                  </a:cubicBezTo>
                  <a:cubicBezTo>
                    <a:pt x="54281" y="17288"/>
                    <a:pt x="54317" y="19086"/>
                    <a:pt x="54364" y="20705"/>
                  </a:cubicBezTo>
                  <a:cubicBezTo>
                    <a:pt x="54364" y="20908"/>
                    <a:pt x="54328" y="20765"/>
                    <a:pt x="54328" y="21515"/>
                  </a:cubicBezTo>
                  <a:lnTo>
                    <a:pt x="52221" y="21515"/>
                  </a:lnTo>
                  <a:cubicBezTo>
                    <a:pt x="52388" y="17062"/>
                    <a:pt x="52459" y="13347"/>
                    <a:pt x="52400" y="9620"/>
                  </a:cubicBezTo>
                  <a:close/>
                  <a:moveTo>
                    <a:pt x="34993" y="24396"/>
                  </a:moveTo>
                  <a:lnTo>
                    <a:pt x="34993" y="26468"/>
                  </a:lnTo>
                  <a:cubicBezTo>
                    <a:pt x="32031" y="26345"/>
                    <a:pt x="29084" y="26259"/>
                    <a:pt x="26129" y="26259"/>
                  </a:cubicBezTo>
                  <a:cubicBezTo>
                    <a:pt x="25365" y="26259"/>
                    <a:pt x="24602" y="26265"/>
                    <a:pt x="23837" y="26277"/>
                  </a:cubicBezTo>
                  <a:lnTo>
                    <a:pt x="23837" y="24587"/>
                  </a:lnTo>
                  <a:lnTo>
                    <a:pt x="34993" y="24396"/>
                  </a:lnTo>
                  <a:close/>
                  <a:moveTo>
                    <a:pt x="34993" y="27146"/>
                  </a:moveTo>
                  <a:lnTo>
                    <a:pt x="34993" y="29218"/>
                  </a:lnTo>
                  <a:cubicBezTo>
                    <a:pt x="32038" y="29105"/>
                    <a:pt x="29091" y="29021"/>
                    <a:pt x="25777" y="29021"/>
                  </a:cubicBezTo>
                  <a:cubicBezTo>
                    <a:pt x="24912" y="29021"/>
                    <a:pt x="24021" y="29027"/>
                    <a:pt x="23098" y="29040"/>
                  </a:cubicBezTo>
                  <a:lnTo>
                    <a:pt x="23098" y="27337"/>
                  </a:lnTo>
                  <a:cubicBezTo>
                    <a:pt x="27563" y="27265"/>
                    <a:pt x="31266" y="27206"/>
                    <a:pt x="34993" y="27146"/>
                  </a:cubicBezTo>
                  <a:close/>
                  <a:moveTo>
                    <a:pt x="34993" y="29909"/>
                  </a:moveTo>
                  <a:lnTo>
                    <a:pt x="34993" y="31921"/>
                  </a:lnTo>
                  <a:cubicBezTo>
                    <a:pt x="31266" y="31849"/>
                    <a:pt x="27551" y="31790"/>
                    <a:pt x="23098" y="31730"/>
                  </a:cubicBezTo>
                  <a:lnTo>
                    <a:pt x="23098" y="30099"/>
                  </a:lnTo>
                  <a:cubicBezTo>
                    <a:pt x="27563" y="30028"/>
                    <a:pt x="31266" y="29968"/>
                    <a:pt x="34993" y="29909"/>
                  </a:cubicBezTo>
                  <a:close/>
                  <a:moveTo>
                    <a:pt x="41611" y="21278"/>
                  </a:moveTo>
                  <a:cubicBezTo>
                    <a:pt x="42042" y="21278"/>
                    <a:pt x="42515" y="21299"/>
                    <a:pt x="42756" y="21336"/>
                  </a:cubicBezTo>
                  <a:cubicBezTo>
                    <a:pt x="42684" y="25087"/>
                    <a:pt x="42625" y="28932"/>
                    <a:pt x="42565" y="32647"/>
                  </a:cubicBezTo>
                  <a:lnTo>
                    <a:pt x="40934" y="32647"/>
                  </a:lnTo>
                  <a:cubicBezTo>
                    <a:pt x="40862" y="28944"/>
                    <a:pt x="40803" y="25087"/>
                    <a:pt x="40732" y="21336"/>
                  </a:cubicBezTo>
                  <a:cubicBezTo>
                    <a:pt x="40846" y="21296"/>
                    <a:pt x="41211" y="21278"/>
                    <a:pt x="41611" y="21278"/>
                  </a:cubicBezTo>
                  <a:close/>
                  <a:moveTo>
                    <a:pt x="37255" y="21515"/>
                  </a:moveTo>
                  <a:lnTo>
                    <a:pt x="37064" y="32659"/>
                  </a:lnTo>
                  <a:lnTo>
                    <a:pt x="35374" y="32659"/>
                  </a:lnTo>
                  <a:lnTo>
                    <a:pt x="35374" y="32218"/>
                  </a:lnTo>
                  <a:cubicBezTo>
                    <a:pt x="35350" y="29778"/>
                    <a:pt x="35350" y="27301"/>
                    <a:pt x="35314" y="24872"/>
                  </a:cubicBezTo>
                  <a:cubicBezTo>
                    <a:pt x="35302" y="23848"/>
                    <a:pt x="35231" y="22955"/>
                    <a:pt x="35195" y="21931"/>
                  </a:cubicBezTo>
                  <a:cubicBezTo>
                    <a:pt x="35195" y="21753"/>
                    <a:pt x="35195" y="21515"/>
                    <a:pt x="35195" y="21515"/>
                  </a:cubicBezTo>
                  <a:close/>
                  <a:moveTo>
                    <a:pt x="39278" y="21228"/>
                  </a:moveTo>
                  <a:cubicBezTo>
                    <a:pt x="39542" y="21228"/>
                    <a:pt x="39808" y="21238"/>
                    <a:pt x="40041" y="21265"/>
                  </a:cubicBezTo>
                  <a:cubicBezTo>
                    <a:pt x="40041" y="22503"/>
                    <a:pt x="39934" y="23729"/>
                    <a:pt x="39922" y="24968"/>
                  </a:cubicBezTo>
                  <a:cubicBezTo>
                    <a:pt x="39910" y="26218"/>
                    <a:pt x="39874" y="27551"/>
                    <a:pt x="39862" y="28825"/>
                  </a:cubicBezTo>
                  <a:cubicBezTo>
                    <a:pt x="39850" y="30087"/>
                    <a:pt x="39862" y="31171"/>
                    <a:pt x="39862" y="32659"/>
                  </a:cubicBezTo>
                  <a:lnTo>
                    <a:pt x="38184" y="32659"/>
                  </a:lnTo>
                  <a:cubicBezTo>
                    <a:pt x="38112" y="28944"/>
                    <a:pt x="38053" y="25087"/>
                    <a:pt x="37993" y="21336"/>
                  </a:cubicBezTo>
                  <a:cubicBezTo>
                    <a:pt x="38148" y="21279"/>
                    <a:pt x="38705" y="21228"/>
                    <a:pt x="39278" y="21228"/>
                  </a:cubicBezTo>
                  <a:close/>
                  <a:moveTo>
                    <a:pt x="45494" y="21515"/>
                  </a:moveTo>
                  <a:cubicBezTo>
                    <a:pt x="45434" y="25230"/>
                    <a:pt x="45375" y="28885"/>
                    <a:pt x="45315" y="32683"/>
                  </a:cubicBezTo>
                  <a:cubicBezTo>
                    <a:pt x="45077" y="32683"/>
                    <a:pt x="44803" y="32623"/>
                    <a:pt x="44530" y="32623"/>
                  </a:cubicBezTo>
                  <a:cubicBezTo>
                    <a:pt x="44256" y="32623"/>
                    <a:pt x="43970" y="32588"/>
                    <a:pt x="43660" y="32588"/>
                  </a:cubicBezTo>
                  <a:cubicBezTo>
                    <a:pt x="43649" y="32457"/>
                    <a:pt x="43625" y="32338"/>
                    <a:pt x="43625" y="32230"/>
                  </a:cubicBezTo>
                  <a:cubicBezTo>
                    <a:pt x="43601" y="29575"/>
                    <a:pt x="43589" y="26896"/>
                    <a:pt x="43553" y="24229"/>
                  </a:cubicBezTo>
                  <a:cubicBezTo>
                    <a:pt x="43541" y="23384"/>
                    <a:pt x="43482" y="22682"/>
                    <a:pt x="43446" y="21836"/>
                  </a:cubicBezTo>
                  <a:cubicBezTo>
                    <a:pt x="43434" y="21693"/>
                    <a:pt x="43446" y="21515"/>
                    <a:pt x="43446" y="21515"/>
                  </a:cubicBezTo>
                  <a:close/>
                  <a:moveTo>
                    <a:pt x="34993" y="33135"/>
                  </a:moveTo>
                  <a:cubicBezTo>
                    <a:pt x="37949" y="33268"/>
                    <a:pt x="40905" y="33340"/>
                    <a:pt x="43862" y="33340"/>
                  </a:cubicBezTo>
                  <a:cubicBezTo>
                    <a:pt x="44620" y="33340"/>
                    <a:pt x="45379" y="33335"/>
                    <a:pt x="46137" y="33326"/>
                  </a:cubicBezTo>
                  <a:lnTo>
                    <a:pt x="46137" y="35028"/>
                  </a:lnTo>
                  <a:cubicBezTo>
                    <a:pt x="46042" y="35052"/>
                    <a:pt x="45935" y="35064"/>
                    <a:pt x="45839" y="35064"/>
                  </a:cubicBezTo>
                  <a:cubicBezTo>
                    <a:pt x="43172" y="35088"/>
                    <a:pt x="40505" y="35100"/>
                    <a:pt x="37850" y="35135"/>
                  </a:cubicBezTo>
                  <a:cubicBezTo>
                    <a:pt x="37017" y="35147"/>
                    <a:pt x="36279" y="35207"/>
                    <a:pt x="35445" y="35231"/>
                  </a:cubicBezTo>
                  <a:lnTo>
                    <a:pt x="34993" y="35231"/>
                  </a:lnTo>
                  <a:lnTo>
                    <a:pt x="34993" y="33135"/>
                  </a:lnTo>
                  <a:close/>
                  <a:moveTo>
                    <a:pt x="11954" y="35933"/>
                  </a:moveTo>
                  <a:lnTo>
                    <a:pt x="23098" y="36136"/>
                  </a:lnTo>
                  <a:lnTo>
                    <a:pt x="23098" y="37767"/>
                  </a:lnTo>
                  <a:lnTo>
                    <a:pt x="11954" y="37957"/>
                  </a:lnTo>
                  <a:lnTo>
                    <a:pt x="11954" y="35933"/>
                  </a:lnTo>
                  <a:close/>
                  <a:moveTo>
                    <a:pt x="34993" y="35945"/>
                  </a:moveTo>
                  <a:lnTo>
                    <a:pt x="46137" y="36124"/>
                  </a:lnTo>
                  <a:lnTo>
                    <a:pt x="46137" y="37791"/>
                  </a:lnTo>
                  <a:cubicBezTo>
                    <a:pt x="46018" y="37814"/>
                    <a:pt x="45899" y="37826"/>
                    <a:pt x="45792" y="37826"/>
                  </a:cubicBezTo>
                  <a:cubicBezTo>
                    <a:pt x="43137" y="37850"/>
                    <a:pt x="40493" y="37862"/>
                    <a:pt x="37838" y="37898"/>
                  </a:cubicBezTo>
                  <a:cubicBezTo>
                    <a:pt x="36993" y="37910"/>
                    <a:pt x="36243" y="37969"/>
                    <a:pt x="35398" y="38005"/>
                  </a:cubicBezTo>
                  <a:cubicBezTo>
                    <a:pt x="35342" y="38009"/>
                    <a:pt x="35278" y="38010"/>
                    <a:pt x="35218" y="38010"/>
                  </a:cubicBezTo>
                  <a:cubicBezTo>
                    <a:pt x="35099" y="38010"/>
                    <a:pt x="34993" y="38005"/>
                    <a:pt x="34993" y="38005"/>
                  </a:cubicBezTo>
                  <a:lnTo>
                    <a:pt x="34993" y="35945"/>
                  </a:lnTo>
                  <a:close/>
                  <a:moveTo>
                    <a:pt x="11954" y="38684"/>
                  </a:moveTo>
                  <a:lnTo>
                    <a:pt x="23098" y="38886"/>
                  </a:lnTo>
                  <a:lnTo>
                    <a:pt x="23098" y="40517"/>
                  </a:lnTo>
                  <a:lnTo>
                    <a:pt x="11954" y="40708"/>
                  </a:lnTo>
                  <a:lnTo>
                    <a:pt x="11954" y="38684"/>
                  </a:lnTo>
                  <a:close/>
                  <a:moveTo>
                    <a:pt x="34993" y="38695"/>
                  </a:moveTo>
                  <a:lnTo>
                    <a:pt x="46137" y="38874"/>
                  </a:lnTo>
                  <a:lnTo>
                    <a:pt x="46137" y="40541"/>
                  </a:lnTo>
                  <a:cubicBezTo>
                    <a:pt x="46018" y="40553"/>
                    <a:pt x="45899" y="40565"/>
                    <a:pt x="45792" y="40565"/>
                  </a:cubicBezTo>
                  <a:cubicBezTo>
                    <a:pt x="43196" y="40589"/>
                    <a:pt x="40601" y="40600"/>
                    <a:pt x="38005" y="40636"/>
                  </a:cubicBezTo>
                  <a:cubicBezTo>
                    <a:pt x="37112" y="40648"/>
                    <a:pt x="36314" y="40708"/>
                    <a:pt x="35433" y="40743"/>
                  </a:cubicBezTo>
                  <a:cubicBezTo>
                    <a:pt x="35374" y="40747"/>
                    <a:pt x="35305" y="40749"/>
                    <a:pt x="35240" y="40749"/>
                  </a:cubicBezTo>
                  <a:cubicBezTo>
                    <a:pt x="35109" y="40749"/>
                    <a:pt x="34993" y="40743"/>
                    <a:pt x="34993" y="40743"/>
                  </a:cubicBezTo>
                  <a:lnTo>
                    <a:pt x="34993" y="38695"/>
                  </a:lnTo>
                  <a:close/>
                  <a:moveTo>
                    <a:pt x="11942" y="41434"/>
                  </a:moveTo>
                  <a:lnTo>
                    <a:pt x="23098" y="41636"/>
                  </a:lnTo>
                  <a:lnTo>
                    <a:pt x="23098" y="43279"/>
                  </a:lnTo>
                  <a:cubicBezTo>
                    <a:pt x="23098" y="43291"/>
                    <a:pt x="23063" y="43315"/>
                    <a:pt x="22955" y="43315"/>
                  </a:cubicBezTo>
                  <a:cubicBezTo>
                    <a:pt x="20503" y="43339"/>
                    <a:pt x="18133" y="43351"/>
                    <a:pt x="15693" y="43387"/>
                  </a:cubicBezTo>
                  <a:cubicBezTo>
                    <a:pt x="14645" y="43398"/>
                    <a:pt x="13561" y="43458"/>
                    <a:pt x="12514" y="43494"/>
                  </a:cubicBezTo>
                  <a:lnTo>
                    <a:pt x="11942" y="43494"/>
                  </a:lnTo>
                  <a:lnTo>
                    <a:pt x="11942" y="41434"/>
                  </a:lnTo>
                  <a:close/>
                  <a:moveTo>
                    <a:pt x="34790" y="41410"/>
                  </a:moveTo>
                  <a:cubicBezTo>
                    <a:pt x="36064" y="41410"/>
                    <a:pt x="37314" y="41505"/>
                    <a:pt x="38565" y="41517"/>
                  </a:cubicBezTo>
                  <a:cubicBezTo>
                    <a:pt x="39827" y="41529"/>
                    <a:pt x="41077" y="41565"/>
                    <a:pt x="42327" y="41577"/>
                  </a:cubicBezTo>
                  <a:cubicBezTo>
                    <a:pt x="42744" y="41581"/>
                    <a:pt x="43141" y="41582"/>
                    <a:pt x="43540" y="41582"/>
                  </a:cubicBezTo>
                  <a:cubicBezTo>
                    <a:pt x="44338" y="41582"/>
                    <a:pt x="45145" y="41577"/>
                    <a:pt x="46137" y="41577"/>
                  </a:cubicBezTo>
                  <a:lnTo>
                    <a:pt x="46137" y="43291"/>
                  </a:lnTo>
                  <a:cubicBezTo>
                    <a:pt x="46030" y="43315"/>
                    <a:pt x="45935" y="43327"/>
                    <a:pt x="45827" y="43327"/>
                  </a:cubicBezTo>
                  <a:cubicBezTo>
                    <a:pt x="43387" y="43339"/>
                    <a:pt x="40934" y="43351"/>
                    <a:pt x="38481" y="43387"/>
                  </a:cubicBezTo>
                  <a:cubicBezTo>
                    <a:pt x="37445" y="43398"/>
                    <a:pt x="36386" y="43470"/>
                    <a:pt x="35338" y="43506"/>
                  </a:cubicBezTo>
                  <a:lnTo>
                    <a:pt x="34802" y="43506"/>
                  </a:lnTo>
                  <a:cubicBezTo>
                    <a:pt x="34766" y="43160"/>
                    <a:pt x="34790" y="42815"/>
                    <a:pt x="34790" y="42470"/>
                  </a:cubicBezTo>
                  <a:cubicBezTo>
                    <a:pt x="34778" y="42113"/>
                    <a:pt x="34790" y="41791"/>
                    <a:pt x="34790" y="41410"/>
                  </a:cubicBezTo>
                  <a:close/>
                  <a:moveTo>
                    <a:pt x="54150" y="32659"/>
                  </a:moveTo>
                  <a:cubicBezTo>
                    <a:pt x="54150" y="32659"/>
                    <a:pt x="54162" y="32933"/>
                    <a:pt x="54162" y="33088"/>
                  </a:cubicBezTo>
                  <a:cubicBezTo>
                    <a:pt x="54162" y="34885"/>
                    <a:pt x="54150" y="36659"/>
                    <a:pt x="54186" y="38469"/>
                  </a:cubicBezTo>
                  <a:cubicBezTo>
                    <a:pt x="54209" y="40065"/>
                    <a:pt x="54281" y="41612"/>
                    <a:pt x="54328" y="43208"/>
                  </a:cubicBezTo>
                  <a:lnTo>
                    <a:pt x="54328" y="43803"/>
                  </a:lnTo>
                  <a:lnTo>
                    <a:pt x="52221" y="43803"/>
                  </a:lnTo>
                  <a:cubicBezTo>
                    <a:pt x="52388" y="40088"/>
                    <a:pt x="52459" y="36374"/>
                    <a:pt x="52400" y="32659"/>
                  </a:cubicBezTo>
                  <a:close/>
                  <a:moveTo>
                    <a:pt x="25039" y="32528"/>
                  </a:moveTo>
                  <a:cubicBezTo>
                    <a:pt x="25325" y="32528"/>
                    <a:pt x="25611" y="32540"/>
                    <a:pt x="25932" y="32540"/>
                  </a:cubicBezTo>
                  <a:cubicBezTo>
                    <a:pt x="25932" y="32707"/>
                    <a:pt x="25956" y="32849"/>
                    <a:pt x="25956" y="32992"/>
                  </a:cubicBezTo>
                  <a:cubicBezTo>
                    <a:pt x="25956" y="34897"/>
                    <a:pt x="25956" y="36814"/>
                    <a:pt x="25980" y="38731"/>
                  </a:cubicBezTo>
                  <a:cubicBezTo>
                    <a:pt x="26003" y="40243"/>
                    <a:pt x="26075" y="41732"/>
                    <a:pt x="26123" y="43244"/>
                  </a:cubicBezTo>
                  <a:lnTo>
                    <a:pt x="26123" y="43803"/>
                  </a:lnTo>
                  <a:lnTo>
                    <a:pt x="24075" y="43815"/>
                  </a:lnTo>
                  <a:cubicBezTo>
                    <a:pt x="24134" y="40100"/>
                    <a:pt x="24194" y="36338"/>
                    <a:pt x="24253" y="32528"/>
                  </a:cubicBezTo>
                  <a:cubicBezTo>
                    <a:pt x="24412" y="32528"/>
                    <a:pt x="24587" y="32533"/>
                    <a:pt x="24767" y="32533"/>
                  </a:cubicBezTo>
                  <a:cubicBezTo>
                    <a:pt x="24857" y="32533"/>
                    <a:pt x="24948" y="32532"/>
                    <a:pt x="25039" y="32528"/>
                  </a:cubicBezTo>
                  <a:close/>
                  <a:moveTo>
                    <a:pt x="27789" y="32528"/>
                  </a:moveTo>
                  <a:cubicBezTo>
                    <a:pt x="28075" y="32528"/>
                    <a:pt x="28361" y="32540"/>
                    <a:pt x="28682" y="32540"/>
                  </a:cubicBezTo>
                  <a:cubicBezTo>
                    <a:pt x="28682" y="32707"/>
                    <a:pt x="28706" y="32849"/>
                    <a:pt x="28706" y="32992"/>
                  </a:cubicBezTo>
                  <a:cubicBezTo>
                    <a:pt x="28706" y="34850"/>
                    <a:pt x="28706" y="36707"/>
                    <a:pt x="28730" y="38564"/>
                  </a:cubicBezTo>
                  <a:cubicBezTo>
                    <a:pt x="28754" y="40112"/>
                    <a:pt x="28825" y="41624"/>
                    <a:pt x="28873" y="43172"/>
                  </a:cubicBezTo>
                  <a:lnTo>
                    <a:pt x="28873" y="43803"/>
                  </a:lnTo>
                  <a:lnTo>
                    <a:pt x="26825" y="43815"/>
                  </a:lnTo>
                  <a:cubicBezTo>
                    <a:pt x="26885" y="40088"/>
                    <a:pt x="26944" y="36338"/>
                    <a:pt x="27004" y="32528"/>
                  </a:cubicBezTo>
                  <a:cubicBezTo>
                    <a:pt x="27162" y="32528"/>
                    <a:pt x="27337" y="32533"/>
                    <a:pt x="27517" y="32533"/>
                  </a:cubicBezTo>
                  <a:cubicBezTo>
                    <a:pt x="27607" y="32533"/>
                    <a:pt x="27698" y="32532"/>
                    <a:pt x="27789" y="32528"/>
                  </a:cubicBezTo>
                  <a:close/>
                  <a:moveTo>
                    <a:pt x="31266" y="32671"/>
                  </a:moveTo>
                  <a:lnTo>
                    <a:pt x="31266" y="33052"/>
                  </a:lnTo>
                  <a:cubicBezTo>
                    <a:pt x="31266" y="34826"/>
                    <a:pt x="31349" y="36600"/>
                    <a:pt x="31385" y="38374"/>
                  </a:cubicBezTo>
                  <a:cubicBezTo>
                    <a:pt x="31409" y="40005"/>
                    <a:pt x="31528" y="41589"/>
                    <a:pt x="31576" y="43220"/>
                  </a:cubicBezTo>
                  <a:cubicBezTo>
                    <a:pt x="31576" y="43422"/>
                    <a:pt x="31623" y="43815"/>
                    <a:pt x="31623" y="43815"/>
                  </a:cubicBezTo>
                  <a:lnTo>
                    <a:pt x="29528" y="43815"/>
                  </a:lnTo>
                  <a:cubicBezTo>
                    <a:pt x="29682" y="40092"/>
                    <a:pt x="29766" y="36382"/>
                    <a:pt x="29707" y="32671"/>
                  </a:cubicBezTo>
                  <a:close/>
                  <a:moveTo>
                    <a:pt x="34183" y="32540"/>
                  </a:moveTo>
                  <a:cubicBezTo>
                    <a:pt x="34183" y="32695"/>
                    <a:pt x="34207" y="32838"/>
                    <a:pt x="34207" y="32992"/>
                  </a:cubicBezTo>
                  <a:cubicBezTo>
                    <a:pt x="34207" y="34207"/>
                    <a:pt x="34183" y="35409"/>
                    <a:pt x="34207" y="36624"/>
                  </a:cubicBezTo>
                  <a:cubicBezTo>
                    <a:pt x="34219" y="38374"/>
                    <a:pt x="34266" y="40124"/>
                    <a:pt x="34302" y="41863"/>
                  </a:cubicBezTo>
                  <a:cubicBezTo>
                    <a:pt x="34314" y="42434"/>
                    <a:pt x="34350" y="42958"/>
                    <a:pt x="34374" y="43529"/>
                  </a:cubicBezTo>
                  <a:cubicBezTo>
                    <a:pt x="34374" y="43625"/>
                    <a:pt x="34374" y="43720"/>
                    <a:pt x="34350" y="43827"/>
                  </a:cubicBezTo>
                  <a:lnTo>
                    <a:pt x="32266" y="43827"/>
                  </a:lnTo>
                  <a:cubicBezTo>
                    <a:pt x="32433" y="40092"/>
                    <a:pt x="32516" y="36334"/>
                    <a:pt x="32457" y="32540"/>
                  </a:cubicBezTo>
                  <a:close/>
                  <a:moveTo>
                    <a:pt x="48649" y="32659"/>
                  </a:moveTo>
                  <a:cubicBezTo>
                    <a:pt x="48661" y="32778"/>
                    <a:pt x="48661" y="32897"/>
                    <a:pt x="48661" y="33016"/>
                  </a:cubicBezTo>
                  <a:cubicBezTo>
                    <a:pt x="48673" y="34945"/>
                    <a:pt x="48661" y="36850"/>
                    <a:pt x="48685" y="38779"/>
                  </a:cubicBezTo>
                  <a:cubicBezTo>
                    <a:pt x="48709" y="40279"/>
                    <a:pt x="48780" y="41779"/>
                    <a:pt x="48828" y="43279"/>
                  </a:cubicBezTo>
                  <a:lnTo>
                    <a:pt x="48828" y="43898"/>
                  </a:lnTo>
                  <a:cubicBezTo>
                    <a:pt x="48221" y="43919"/>
                    <a:pt x="47633" y="43948"/>
                    <a:pt x="47054" y="43948"/>
                  </a:cubicBezTo>
                  <a:cubicBezTo>
                    <a:pt x="46962" y="43948"/>
                    <a:pt x="46871" y="43948"/>
                    <a:pt x="46780" y="43946"/>
                  </a:cubicBezTo>
                  <a:cubicBezTo>
                    <a:pt x="46839" y="40148"/>
                    <a:pt x="46899" y="36374"/>
                    <a:pt x="46958" y="32659"/>
                  </a:cubicBezTo>
                  <a:close/>
                  <a:moveTo>
                    <a:pt x="51364" y="32659"/>
                  </a:moveTo>
                  <a:cubicBezTo>
                    <a:pt x="51423" y="36386"/>
                    <a:pt x="51483" y="40136"/>
                    <a:pt x="51542" y="43887"/>
                  </a:cubicBezTo>
                  <a:cubicBezTo>
                    <a:pt x="51370" y="43939"/>
                    <a:pt x="50794" y="43972"/>
                    <a:pt x="50280" y="43972"/>
                  </a:cubicBezTo>
                  <a:cubicBezTo>
                    <a:pt x="49976" y="43972"/>
                    <a:pt x="49694" y="43961"/>
                    <a:pt x="49530" y="43934"/>
                  </a:cubicBezTo>
                  <a:cubicBezTo>
                    <a:pt x="49590" y="40172"/>
                    <a:pt x="49649" y="36374"/>
                    <a:pt x="49709" y="32659"/>
                  </a:cubicBezTo>
                  <a:close/>
                  <a:moveTo>
                    <a:pt x="34993" y="44351"/>
                  </a:moveTo>
                  <a:lnTo>
                    <a:pt x="34993" y="44363"/>
                  </a:lnTo>
                  <a:lnTo>
                    <a:pt x="34993" y="46423"/>
                  </a:lnTo>
                  <a:cubicBezTo>
                    <a:pt x="32129" y="46304"/>
                    <a:pt x="29272" y="46220"/>
                    <a:pt x="26082" y="46220"/>
                  </a:cubicBezTo>
                  <a:cubicBezTo>
                    <a:pt x="25121" y="46220"/>
                    <a:pt x="24129" y="46227"/>
                    <a:pt x="23098" y="46244"/>
                  </a:cubicBezTo>
                  <a:lnTo>
                    <a:pt x="23098" y="44541"/>
                  </a:lnTo>
                  <a:cubicBezTo>
                    <a:pt x="27563" y="44482"/>
                    <a:pt x="31278" y="44410"/>
                    <a:pt x="34993" y="44351"/>
                  </a:cubicBezTo>
                  <a:close/>
                  <a:moveTo>
                    <a:pt x="11954" y="47101"/>
                  </a:moveTo>
                  <a:lnTo>
                    <a:pt x="11954" y="49173"/>
                  </a:lnTo>
                  <a:cubicBezTo>
                    <a:pt x="9002" y="49050"/>
                    <a:pt x="6035" y="48965"/>
                    <a:pt x="3040" y="48965"/>
                  </a:cubicBezTo>
                  <a:cubicBezTo>
                    <a:pt x="2267" y="48965"/>
                    <a:pt x="1492" y="48970"/>
                    <a:pt x="715" y="48982"/>
                  </a:cubicBezTo>
                  <a:cubicBezTo>
                    <a:pt x="703" y="48899"/>
                    <a:pt x="703" y="48804"/>
                    <a:pt x="715" y="48709"/>
                  </a:cubicBezTo>
                  <a:cubicBezTo>
                    <a:pt x="715" y="48244"/>
                    <a:pt x="679" y="47768"/>
                    <a:pt x="679" y="47292"/>
                  </a:cubicBezTo>
                  <a:lnTo>
                    <a:pt x="11954" y="47101"/>
                  </a:lnTo>
                  <a:close/>
                  <a:moveTo>
                    <a:pt x="34993" y="47101"/>
                  </a:moveTo>
                  <a:lnTo>
                    <a:pt x="34993" y="49173"/>
                  </a:lnTo>
                  <a:cubicBezTo>
                    <a:pt x="32083" y="49061"/>
                    <a:pt x="29064" y="48972"/>
                    <a:pt x="26079" y="48972"/>
                  </a:cubicBezTo>
                  <a:cubicBezTo>
                    <a:pt x="25240" y="48972"/>
                    <a:pt x="24405" y="48979"/>
                    <a:pt x="23575" y="48994"/>
                  </a:cubicBezTo>
                  <a:cubicBezTo>
                    <a:pt x="23575" y="48840"/>
                    <a:pt x="23503" y="48732"/>
                    <a:pt x="23503" y="48625"/>
                  </a:cubicBezTo>
                  <a:cubicBezTo>
                    <a:pt x="23503" y="48185"/>
                    <a:pt x="23587" y="47744"/>
                    <a:pt x="23587" y="47292"/>
                  </a:cubicBezTo>
                  <a:cubicBezTo>
                    <a:pt x="27373" y="47232"/>
                    <a:pt x="31266" y="47173"/>
                    <a:pt x="34993" y="47101"/>
                  </a:cubicBezTo>
                  <a:close/>
                  <a:moveTo>
                    <a:pt x="46137" y="0"/>
                  </a:moveTo>
                  <a:lnTo>
                    <a:pt x="45446" y="607"/>
                  </a:lnTo>
                  <a:cubicBezTo>
                    <a:pt x="45399" y="3644"/>
                    <a:pt x="45375" y="6656"/>
                    <a:pt x="45315" y="9632"/>
                  </a:cubicBezTo>
                  <a:lnTo>
                    <a:pt x="43660" y="9632"/>
                  </a:lnTo>
                  <a:cubicBezTo>
                    <a:pt x="43637" y="9561"/>
                    <a:pt x="43625" y="9489"/>
                    <a:pt x="43637" y="9418"/>
                  </a:cubicBezTo>
                  <a:cubicBezTo>
                    <a:pt x="43613" y="7120"/>
                    <a:pt x="43589" y="4858"/>
                    <a:pt x="43565" y="2548"/>
                  </a:cubicBezTo>
                  <a:lnTo>
                    <a:pt x="42672" y="3382"/>
                  </a:lnTo>
                  <a:cubicBezTo>
                    <a:pt x="42637" y="5477"/>
                    <a:pt x="42601" y="7394"/>
                    <a:pt x="42577" y="9632"/>
                  </a:cubicBezTo>
                  <a:lnTo>
                    <a:pt x="40934" y="9632"/>
                  </a:lnTo>
                  <a:cubicBezTo>
                    <a:pt x="40910" y="8144"/>
                    <a:pt x="40886" y="6727"/>
                    <a:pt x="40862" y="5227"/>
                  </a:cubicBezTo>
                  <a:lnTo>
                    <a:pt x="39874" y="6251"/>
                  </a:lnTo>
                  <a:cubicBezTo>
                    <a:pt x="39862" y="7430"/>
                    <a:pt x="39839" y="8632"/>
                    <a:pt x="39827" y="9823"/>
                  </a:cubicBezTo>
                  <a:cubicBezTo>
                    <a:pt x="39303" y="9835"/>
                    <a:pt x="38743" y="9835"/>
                    <a:pt x="38136" y="9835"/>
                  </a:cubicBezTo>
                  <a:cubicBezTo>
                    <a:pt x="38136" y="9680"/>
                    <a:pt x="38124" y="9537"/>
                    <a:pt x="38124" y="9406"/>
                  </a:cubicBezTo>
                  <a:cubicBezTo>
                    <a:pt x="38124" y="8954"/>
                    <a:pt x="38124" y="8513"/>
                    <a:pt x="38112" y="8061"/>
                  </a:cubicBezTo>
                  <a:lnTo>
                    <a:pt x="37088" y="9001"/>
                  </a:lnTo>
                  <a:lnTo>
                    <a:pt x="37088" y="9632"/>
                  </a:lnTo>
                  <a:lnTo>
                    <a:pt x="36350" y="9632"/>
                  </a:lnTo>
                  <a:lnTo>
                    <a:pt x="35719" y="10382"/>
                  </a:lnTo>
                  <a:cubicBezTo>
                    <a:pt x="38757" y="10507"/>
                    <a:pt x="41614" y="10641"/>
                    <a:pt x="44765" y="10641"/>
                  </a:cubicBezTo>
                  <a:cubicBezTo>
                    <a:pt x="45220" y="10641"/>
                    <a:pt x="45681" y="10638"/>
                    <a:pt x="46149" y="10632"/>
                  </a:cubicBezTo>
                  <a:lnTo>
                    <a:pt x="46149" y="12323"/>
                  </a:lnTo>
                  <a:lnTo>
                    <a:pt x="35005" y="12526"/>
                  </a:lnTo>
                  <a:lnTo>
                    <a:pt x="35005" y="11371"/>
                  </a:lnTo>
                  <a:lnTo>
                    <a:pt x="34278" y="12156"/>
                  </a:lnTo>
                  <a:cubicBezTo>
                    <a:pt x="34326" y="15216"/>
                    <a:pt x="34290" y="17812"/>
                    <a:pt x="34338" y="21515"/>
                  </a:cubicBezTo>
                  <a:lnTo>
                    <a:pt x="32278" y="21515"/>
                  </a:lnTo>
                  <a:cubicBezTo>
                    <a:pt x="32373" y="18538"/>
                    <a:pt x="32445" y="16371"/>
                    <a:pt x="32469" y="13883"/>
                  </a:cubicBezTo>
                  <a:lnTo>
                    <a:pt x="32469" y="13883"/>
                  </a:lnTo>
                  <a:lnTo>
                    <a:pt x="31468" y="14788"/>
                  </a:lnTo>
                  <a:lnTo>
                    <a:pt x="31468" y="15669"/>
                  </a:lnTo>
                  <a:cubicBezTo>
                    <a:pt x="31492" y="17312"/>
                    <a:pt x="31564" y="19098"/>
                    <a:pt x="31623" y="20729"/>
                  </a:cubicBezTo>
                  <a:lnTo>
                    <a:pt x="31623" y="21515"/>
                  </a:lnTo>
                  <a:lnTo>
                    <a:pt x="29528" y="21515"/>
                  </a:lnTo>
                  <a:cubicBezTo>
                    <a:pt x="29587" y="19276"/>
                    <a:pt x="29635" y="18229"/>
                    <a:pt x="29671" y="16669"/>
                  </a:cubicBezTo>
                  <a:lnTo>
                    <a:pt x="29671" y="16669"/>
                  </a:lnTo>
                  <a:lnTo>
                    <a:pt x="28766" y="17479"/>
                  </a:lnTo>
                  <a:cubicBezTo>
                    <a:pt x="28801" y="18526"/>
                    <a:pt x="28837" y="19681"/>
                    <a:pt x="28873" y="20717"/>
                  </a:cubicBezTo>
                  <a:lnTo>
                    <a:pt x="28873" y="21515"/>
                  </a:lnTo>
                  <a:lnTo>
                    <a:pt x="26825" y="21515"/>
                  </a:lnTo>
                  <a:cubicBezTo>
                    <a:pt x="26837" y="20765"/>
                    <a:pt x="26849" y="20098"/>
                    <a:pt x="26861" y="19479"/>
                  </a:cubicBezTo>
                  <a:lnTo>
                    <a:pt x="26861" y="19479"/>
                  </a:lnTo>
                  <a:lnTo>
                    <a:pt x="26111" y="20146"/>
                  </a:lnTo>
                  <a:cubicBezTo>
                    <a:pt x="26111" y="20312"/>
                    <a:pt x="26123" y="20598"/>
                    <a:pt x="26134" y="20753"/>
                  </a:cubicBezTo>
                  <a:lnTo>
                    <a:pt x="26134" y="21515"/>
                  </a:lnTo>
                  <a:lnTo>
                    <a:pt x="25003" y="21515"/>
                  </a:lnTo>
                  <a:lnTo>
                    <a:pt x="24468" y="21991"/>
                  </a:lnTo>
                  <a:cubicBezTo>
                    <a:pt x="27932" y="21931"/>
                    <a:pt x="31278" y="21705"/>
                    <a:pt x="34993" y="21646"/>
                  </a:cubicBezTo>
                  <a:lnTo>
                    <a:pt x="34993" y="23670"/>
                  </a:lnTo>
                  <a:lnTo>
                    <a:pt x="23848" y="23467"/>
                  </a:lnTo>
                  <a:lnTo>
                    <a:pt x="23848" y="22693"/>
                  </a:lnTo>
                  <a:lnTo>
                    <a:pt x="22955" y="23467"/>
                  </a:lnTo>
                  <a:cubicBezTo>
                    <a:pt x="22908" y="26503"/>
                    <a:pt x="22670" y="29682"/>
                    <a:pt x="22622" y="32659"/>
                  </a:cubicBezTo>
                  <a:lnTo>
                    <a:pt x="20979" y="32659"/>
                  </a:lnTo>
                  <a:cubicBezTo>
                    <a:pt x="20943" y="30433"/>
                    <a:pt x="20896" y="27777"/>
                    <a:pt x="20860" y="25384"/>
                  </a:cubicBezTo>
                  <a:lnTo>
                    <a:pt x="19979" y="26301"/>
                  </a:lnTo>
                  <a:cubicBezTo>
                    <a:pt x="19943" y="28408"/>
                    <a:pt x="19907" y="30433"/>
                    <a:pt x="19872" y="32659"/>
                  </a:cubicBezTo>
                  <a:lnTo>
                    <a:pt x="18205" y="32659"/>
                  </a:lnTo>
                  <a:cubicBezTo>
                    <a:pt x="18181" y="32528"/>
                    <a:pt x="18169" y="32385"/>
                    <a:pt x="18169" y="32254"/>
                  </a:cubicBezTo>
                  <a:cubicBezTo>
                    <a:pt x="18157" y="30861"/>
                    <a:pt x="18157" y="29444"/>
                    <a:pt x="18145" y="28063"/>
                  </a:cubicBezTo>
                  <a:lnTo>
                    <a:pt x="17169" y="29087"/>
                  </a:lnTo>
                  <a:cubicBezTo>
                    <a:pt x="17157" y="30254"/>
                    <a:pt x="17133" y="31171"/>
                    <a:pt x="17121" y="32659"/>
                  </a:cubicBezTo>
                  <a:lnTo>
                    <a:pt x="15478" y="32659"/>
                  </a:lnTo>
                  <a:cubicBezTo>
                    <a:pt x="15466" y="31909"/>
                    <a:pt x="15455" y="31385"/>
                    <a:pt x="15443" y="30790"/>
                  </a:cubicBezTo>
                  <a:lnTo>
                    <a:pt x="14419" y="31849"/>
                  </a:lnTo>
                  <a:lnTo>
                    <a:pt x="14419" y="32659"/>
                  </a:lnTo>
                  <a:lnTo>
                    <a:pt x="13633" y="32659"/>
                  </a:lnTo>
                  <a:lnTo>
                    <a:pt x="12811" y="33254"/>
                  </a:lnTo>
                  <a:cubicBezTo>
                    <a:pt x="16288" y="33314"/>
                    <a:pt x="20134" y="33314"/>
                    <a:pt x="23098" y="33373"/>
                  </a:cubicBezTo>
                  <a:lnTo>
                    <a:pt x="23098" y="35005"/>
                  </a:lnTo>
                  <a:lnTo>
                    <a:pt x="11954" y="35207"/>
                  </a:lnTo>
                  <a:lnTo>
                    <a:pt x="11954" y="34064"/>
                  </a:lnTo>
                  <a:lnTo>
                    <a:pt x="11418" y="34635"/>
                  </a:lnTo>
                  <a:cubicBezTo>
                    <a:pt x="11466" y="37707"/>
                    <a:pt x="11585" y="40827"/>
                    <a:pt x="11645" y="43803"/>
                  </a:cubicBezTo>
                  <a:lnTo>
                    <a:pt x="9573" y="43803"/>
                  </a:lnTo>
                  <a:cubicBezTo>
                    <a:pt x="9680" y="41565"/>
                    <a:pt x="9740" y="38862"/>
                    <a:pt x="9763" y="36374"/>
                  </a:cubicBezTo>
                  <a:lnTo>
                    <a:pt x="9763" y="36374"/>
                  </a:lnTo>
                  <a:lnTo>
                    <a:pt x="8763" y="37386"/>
                  </a:lnTo>
                  <a:lnTo>
                    <a:pt x="8763" y="38422"/>
                  </a:lnTo>
                  <a:cubicBezTo>
                    <a:pt x="8787" y="40029"/>
                    <a:pt x="8870" y="41589"/>
                    <a:pt x="8918" y="43184"/>
                  </a:cubicBezTo>
                  <a:lnTo>
                    <a:pt x="8918" y="43803"/>
                  </a:lnTo>
                  <a:lnTo>
                    <a:pt x="6823" y="43803"/>
                  </a:lnTo>
                  <a:cubicBezTo>
                    <a:pt x="6882" y="42315"/>
                    <a:pt x="6930" y="40720"/>
                    <a:pt x="6965" y="39160"/>
                  </a:cubicBezTo>
                  <a:lnTo>
                    <a:pt x="6965" y="39160"/>
                  </a:lnTo>
                  <a:lnTo>
                    <a:pt x="6061" y="40077"/>
                  </a:lnTo>
                  <a:cubicBezTo>
                    <a:pt x="6096" y="41112"/>
                    <a:pt x="6132" y="42124"/>
                    <a:pt x="6168" y="43160"/>
                  </a:cubicBezTo>
                  <a:lnTo>
                    <a:pt x="6168" y="43803"/>
                  </a:lnTo>
                  <a:lnTo>
                    <a:pt x="4120" y="43803"/>
                  </a:lnTo>
                  <a:cubicBezTo>
                    <a:pt x="4132" y="43053"/>
                    <a:pt x="4144" y="42601"/>
                    <a:pt x="4156" y="41970"/>
                  </a:cubicBezTo>
                  <a:lnTo>
                    <a:pt x="4156" y="41970"/>
                  </a:lnTo>
                  <a:lnTo>
                    <a:pt x="3405" y="42744"/>
                  </a:lnTo>
                  <a:cubicBezTo>
                    <a:pt x="3405" y="42910"/>
                    <a:pt x="3417" y="43089"/>
                    <a:pt x="3429" y="43256"/>
                  </a:cubicBezTo>
                  <a:cubicBezTo>
                    <a:pt x="3429" y="43434"/>
                    <a:pt x="3429" y="43637"/>
                    <a:pt x="3429" y="43827"/>
                  </a:cubicBezTo>
                  <a:cubicBezTo>
                    <a:pt x="3102" y="43877"/>
                    <a:pt x="2783" y="43901"/>
                    <a:pt x="2458" y="43901"/>
                  </a:cubicBezTo>
                  <a:cubicBezTo>
                    <a:pt x="2393" y="43901"/>
                    <a:pt x="2328" y="43900"/>
                    <a:pt x="2262" y="43898"/>
                  </a:cubicBezTo>
                  <a:lnTo>
                    <a:pt x="1596" y="44518"/>
                  </a:lnTo>
                  <a:cubicBezTo>
                    <a:pt x="5060" y="44458"/>
                    <a:pt x="8239" y="44399"/>
                    <a:pt x="11954" y="44339"/>
                  </a:cubicBezTo>
                  <a:lnTo>
                    <a:pt x="11954" y="46363"/>
                  </a:lnTo>
                  <a:lnTo>
                    <a:pt x="810" y="46173"/>
                  </a:lnTo>
                  <a:lnTo>
                    <a:pt x="810" y="45399"/>
                  </a:lnTo>
                  <a:lnTo>
                    <a:pt x="84" y="46101"/>
                  </a:lnTo>
                  <a:cubicBezTo>
                    <a:pt x="60" y="47316"/>
                    <a:pt x="24" y="48268"/>
                    <a:pt x="0" y="49744"/>
                  </a:cubicBezTo>
                  <a:lnTo>
                    <a:pt x="12633" y="49744"/>
                  </a:lnTo>
                  <a:cubicBezTo>
                    <a:pt x="12633" y="49006"/>
                    <a:pt x="12621" y="47958"/>
                    <a:pt x="12609" y="47066"/>
                  </a:cubicBezTo>
                  <a:cubicBezTo>
                    <a:pt x="12597" y="46196"/>
                    <a:pt x="12526" y="45268"/>
                    <a:pt x="12490" y="44387"/>
                  </a:cubicBezTo>
                  <a:cubicBezTo>
                    <a:pt x="12490" y="44220"/>
                    <a:pt x="12490" y="43791"/>
                    <a:pt x="12490" y="43791"/>
                  </a:cubicBezTo>
                  <a:lnTo>
                    <a:pt x="14585" y="43791"/>
                  </a:lnTo>
                  <a:cubicBezTo>
                    <a:pt x="14597" y="45280"/>
                    <a:pt x="14490" y="46327"/>
                    <a:pt x="14478" y="47577"/>
                  </a:cubicBezTo>
                  <a:cubicBezTo>
                    <a:pt x="14478" y="48280"/>
                    <a:pt x="14454" y="48994"/>
                    <a:pt x="14443" y="49744"/>
                  </a:cubicBezTo>
                  <a:lnTo>
                    <a:pt x="15383" y="49744"/>
                  </a:lnTo>
                  <a:cubicBezTo>
                    <a:pt x="15383" y="48994"/>
                    <a:pt x="15371" y="47911"/>
                    <a:pt x="15359" y="46994"/>
                  </a:cubicBezTo>
                  <a:cubicBezTo>
                    <a:pt x="15347" y="46137"/>
                    <a:pt x="15276" y="45220"/>
                    <a:pt x="15240" y="44351"/>
                  </a:cubicBezTo>
                  <a:cubicBezTo>
                    <a:pt x="15228" y="44196"/>
                    <a:pt x="15240" y="43791"/>
                    <a:pt x="15240" y="43791"/>
                  </a:cubicBezTo>
                  <a:lnTo>
                    <a:pt x="17300" y="43791"/>
                  </a:lnTo>
                  <a:cubicBezTo>
                    <a:pt x="17276" y="46030"/>
                    <a:pt x="17240" y="47518"/>
                    <a:pt x="17205" y="49744"/>
                  </a:cubicBezTo>
                  <a:lnTo>
                    <a:pt x="18145" y="49744"/>
                  </a:lnTo>
                  <a:cubicBezTo>
                    <a:pt x="18110" y="47506"/>
                    <a:pt x="18074" y="45887"/>
                    <a:pt x="18038" y="43934"/>
                  </a:cubicBezTo>
                  <a:cubicBezTo>
                    <a:pt x="18188" y="43887"/>
                    <a:pt x="18693" y="43859"/>
                    <a:pt x="19175" y="43859"/>
                  </a:cubicBezTo>
                  <a:cubicBezTo>
                    <a:pt x="19538" y="43859"/>
                    <a:pt x="19888" y="43875"/>
                    <a:pt x="20062" y="43910"/>
                  </a:cubicBezTo>
                  <a:cubicBezTo>
                    <a:pt x="20027" y="45851"/>
                    <a:pt x="19991" y="47506"/>
                    <a:pt x="19955" y="49733"/>
                  </a:cubicBezTo>
                  <a:lnTo>
                    <a:pt x="20884" y="49733"/>
                  </a:lnTo>
                  <a:cubicBezTo>
                    <a:pt x="20884" y="48994"/>
                    <a:pt x="20872" y="47851"/>
                    <a:pt x="20860" y="46899"/>
                  </a:cubicBezTo>
                  <a:cubicBezTo>
                    <a:pt x="20848" y="46053"/>
                    <a:pt x="20789" y="45149"/>
                    <a:pt x="20741" y="44303"/>
                  </a:cubicBezTo>
                  <a:lnTo>
                    <a:pt x="20741" y="43791"/>
                  </a:lnTo>
                  <a:lnTo>
                    <a:pt x="22801" y="43791"/>
                  </a:lnTo>
                  <a:cubicBezTo>
                    <a:pt x="22777" y="46018"/>
                    <a:pt x="22741" y="47506"/>
                    <a:pt x="22705" y="49733"/>
                  </a:cubicBezTo>
                  <a:lnTo>
                    <a:pt x="35314" y="49733"/>
                  </a:lnTo>
                  <a:cubicBezTo>
                    <a:pt x="35302" y="48994"/>
                    <a:pt x="35290" y="47554"/>
                    <a:pt x="35278" y="46446"/>
                  </a:cubicBezTo>
                  <a:cubicBezTo>
                    <a:pt x="35267" y="45756"/>
                    <a:pt x="35219" y="44994"/>
                    <a:pt x="35195" y="44303"/>
                  </a:cubicBezTo>
                  <a:lnTo>
                    <a:pt x="35195" y="43791"/>
                  </a:lnTo>
                  <a:lnTo>
                    <a:pt x="37291" y="43791"/>
                  </a:lnTo>
                  <a:cubicBezTo>
                    <a:pt x="37303" y="45280"/>
                    <a:pt x="37195" y="46315"/>
                    <a:pt x="37183" y="47566"/>
                  </a:cubicBezTo>
                  <a:cubicBezTo>
                    <a:pt x="37183" y="48268"/>
                    <a:pt x="37172" y="48994"/>
                    <a:pt x="37148" y="49733"/>
                  </a:cubicBezTo>
                  <a:lnTo>
                    <a:pt x="38088" y="49733"/>
                  </a:lnTo>
                  <a:cubicBezTo>
                    <a:pt x="38088" y="48994"/>
                    <a:pt x="38076" y="47899"/>
                    <a:pt x="38065" y="46982"/>
                  </a:cubicBezTo>
                  <a:cubicBezTo>
                    <a:pt x="38053" y="46113"/>
                    <a:pt x="37981" y="45208"/>
                    <a:pt x="37945" y="44351"/>
                  </a:cubicBezTo>
                  <a:cubicBezTo>
                    <a:pt x="37945" y="44184"/>
                    <a:pt x="37945" y="43791"/>
                    <a:pt x="37945" y="43791"/>
                  </a:cubicBezTo>
                  <a:lnTo>
                    <a:pt x="40005" y="43791"/>
                  </a:lnTo>
                  <a:cubicBezTo>
                    <a:pt x="39981" y="46018"/>
                    <a:pt x="39946" y="47506"/>
                    <a:pt x="39910" y="49733"/>
                  </a:cubicBezTo>
                  <a:lnTo>
                    <a:pt x="40851" y="49733"/>
                  </a:lnTo>
                  <a:cubicBezTo>
                    <a:pt x="40815" y="47506"/>
                    <a:pt x="40779" y="46018"/>
                    <a:pt x="40743" y="43791"/>
                  </a:cubicBezTo>
                  <a:lnTo>
                    <a:pt x="42756" y="43791"/>
                  </a:lnTo>
                  <a:cubicBezTo>
                    <a:pt x="42732" y="46018"/>
                    <a:pt x="42696" y="47506"/>
                    <a:pt x="42660" y="49733"/>
                  </a:cubicBezTo>
                  <a:lnTo>
                    <a:pt x="43601" y="49733"/>
                  </a:lnTo>
                  <a:cubicBezTo>
                    <a:pt x="43565" y="47506"/>
                    <a:pt x="43529" y="45875"/>
                    <a:pt x="43494" y="43934"/>
                  </a:cubicBezTo>
                  <a:cubicBezTo>
                    <a:pt x="43650" y="43887"/>
                    <a:pt x="44166" y="43859"/>
                    <a:pt x="44647" y="43859"/>
                  </a:cubicBezTo>
                  <a:cubicBezTo>
                    <a:pt x="45009" y="43859"/>
                    <a:pt x="45352" y="43875"/>
                    <a:pt x="45506" y="43910"/>
                  </a:cubicBezTo>
                  <a:cubicBezTo>
                    <a:pt x="45482" y="45851"/>
                    <a:pt x="45446" y="47506"/>
                    <a:pt x="45411" y="49733"/>
                  </a:cubicBezTo>
                  <a:lnTo>
                    <a:pt x="56543" y="49733"/>
                  </a:lnTo>
                  <a:lnTo>
                    <a:pt x="56543" y="49137"/>
                  </a:lnTo>
                  <a:cubicBezTo>
                    <a:pt x="53759" y="49039"/>
                    <a:pt x="51400" y="48968"/>
                    <a:pt x="48836" y="48968"/>
                  </a:cubicBezTo>
                  <a:cubicBezTo>
                    <a:pt x="47968" y="48968"/>
                    <a:pt x="47076" y="48976"/>
                    <a:pt x="46137" y="48994"/>
                  </a:cubicBezTo>
                  <a:lnTo>
                    <a:pt x="46137" y="47292"/>
                  </a:lnTo>
                  <a:cubicBezTo>
                    <a:pt x="49852" y="47232"/>
                    <a:pt x="52828" y="47173"/>
                    <a:pt x="56543" y="47113"/>
                  </a:cubicBezTo>
                  <a:lnTo>
                    <a:pt x="56543" y="46363"/>
                  </a:lnTo>
                  <a:cubicBezTo>
                    <a:pt x="52816" y="46304"/>
                    <a:pt x="49852" y="46244"/>
                    <a:pt x="46137" y="46173"/>
                  </a:cubicBezTo>
                  <a:lnTo>
                    <a:pt x="46137" y="44541"/>
                  </a:lnTo>
                  <a:cubicBezTo>
                    <a:pt x="49852" y="44482"/>
                    <a:pt x="52828" y="44422"/>
                    <a:pt x="56543" y="44363"/>
                  </a:cubicBezTo>
                  <a:lnTo>
                    <a:pt x="56543" y="43803"/>
                  </a:lnTo>
                  <a:lnTo>
                    <a:pt x="54983" y="43803"/>
                  </a:lnTo>
                  <a:cubicBezTo>
                    <a:pt x="55138" y="40088"/>
                    <a:pt x="55221" y="36374"/>
                    <a:pt x="55162" y="32659"/>
                  </a:cubicBezTo>
                  <a:lnTo>
                    <a:pt x="56543" y="32659"/>
                  </a:lnTo>
                  <a:lnTo>
                    <a:pt x="56543" y="31897"/>
                  </a:lnTo>
                  <a:cubicBezTo>
                    <a:pt x="52828" y="31849"/>
                    <a:pt x="49625" y="31790"/>
                    <a:pt x="46089" y="31730"/>
                  </a:cubicBezTo>
                  <a:cubicBezTo>
                    <a:pt x="46077" y="31206"/>
                    <a:pt x="46054" y="30647"/>
                    <a:pt x="46054" y="30087"/>
                  </a:cubicBezTo>
                  <a:cubicBezTo>
                    <a:pt x="49566" y="30028"/>
                    <a:pt x="52828" y="29968"/>
                    <a:pt x="56543" y="29909"/>
                  </a:cubicBezTo>
                  <a:lnTo>
                    <a:pt x="56543" y="29194"/>
                  </a:lnTo>
                  <a:cubicBezTo>
                    <a:pt x="53721" y="29086"/>
                    <a:pt x="51326" y="29018"/>
                    <a:pt x="48709" y="29018"/>
                  </a:cubicBezTo>
                  <a:cubicBezTo>
                    <a:pt x="47880" y="29018"/>
                    <a:pt x="47030" y="29025"/>
                    <a:pt x="46137" y="29040"/>
                  </a:cubicBezTo>
                  <a:lnTo>
                    <a:pt x="46137" y="27313"/>
                  </a:lnTo>
                  <a:cubicBezTo>
                    <a:pt x="46244" y="27301"/>
                    <a:pt x="46351" y="27289"/>
                    <a:pt x="46458" y="27289"/>
                  </a:cubicBezTo>
                  <a:cubicBezTo>
                    <a:pt x="49102" y="27265"/>
                    <a:pt x="51697" y="27242"/>
                    <a:pt x="54340" y="27206"/>
                  </a:cubicBezTo>
                  <a:cubicBezTo>
                    <a:pt x="55090" y="27194"/>
                    <a:pt x="55805" y="27158"/>
                    <a:pt x="56543" y="27123"/>
                  </a:cubicBezTo>
                  <a:lnTo>
                    <a:pt x="56543" y="26444"/>
                  </a:lnTo>
                  <a:cubicBezTo>
                    <a:pt x="53712" y="26335"/>
                    <a:pt x="51321" y="26268"/>
                    <a:pt x="48707" y="26268"/>
                  </a:cubicBezTo>
                  <a:cubicBezTo>
                    <a:pt x="47880" y="26268"/>
                    <a:pt x="47030" y="26275"/>
                    <a:pt x="46137" y="26289"/>
                  </a:cubicBezTo>
                  <a:lnTo>
                    <a:pt x="46137" y="24587"/>
                  </a:lnTo>
                  <a:cubicBezTo>
                    <a:pt x="49864" y="24527"/>
                    <a:pt x="52828" y="24468"/>
                    <a:pt x="56543" y="24408"/>
                  </a:cubicBezTo>
                  <a:lnTo>
                    <a:pt x="56543" y="23646"/>
                  </a:lnTo>
                  <a:cubicBezTo>
                    <a:pt x="52816" y="23586"/>
                    <a:pt x="49852" y="23527"/>
                    <a:pt x="46137" y="23467"/>
                  </a:cubicBezTo>
                  <a:lnTo>
                    <a:pt x="46137" y="21836"/>
                  </a:lnTo>
                  <a:cubicBezTo>
                    <a:pt x="49864" y="21777"/>
                    <a:pt x="52828" y="21717"/>
                    <a:pt x="56543" y="21658"/>
                  </a:cubicBezTo>
                  <a:lnTo>
                    <a:pt x="56543" y="21181"/>
                  </a:lnTo>
                  <a:cubicBezTo>
                    <a:pt x="56454" y="21185"/>
                    <a:pt x="56365" y="21187"/>
                    <a:pt x="56276" y="21187"/>
                  </a:cubicBezTo>
                  <a:cubicBezTo>
                    <a:pt x="55818" y="21187"/>
                    <a:pt x="55361" y="21134"/>
                    <a:pt x="54912" y="21015"/>
                  </a:cubicBezTo>
                  <a:cubicBezTo>
                    <a:pt x="55067" y="17276"/>
                    <a:pt x="55221" y="13335"/>
                    <a:pt x="55162" y="9620"/>
                  </a:cubicBezTo>
                  <a:lnTo>
                    <a:pt x="56543" y="9620"/>
                  </a:lnTo>
                  <a:lnTo>
                    <a:pt x="56543" y="9192"/>
                  </a:lnTo>
                  <a:cubicBezTo>
                    <a:pt x="52816" y="9132"/>
                    <a:pt x="49852" y="9073"/>
                    <a:pt x="46137" y="9025"/>
                  </a:cubicBezTo>
                  <a:lnTo>
                    <a:pt x="46137" y="7394"/>
                  </a:lnTo>
                  <a:cubicBezTo>
                    <a:pt x="49864" y="7334"/>
                    <a:pt x="52828" y="7275"/>
                    <a:pt x="56543" y="7215"/>
                  </a:cubicBezTo>
                  <a:lnTo>
                    <a:pt x="56543" y="6489"/>
                  </a:lnTo>
                  <a:cubicBezTo>
                    <a:pt x="53759" y="6391"/>
                    <a:pt x="51400" y="6320"/>
                    <a:pt x="48836" y="6320"/>
                  </a:cubicBezTo>
                  <a:cubicBezTo>
                    <a:pt x="47968" y="6320"/>
                    <a:pt x="47076" y="6328"/>
                    <a:pt x="46137" y="6346"/>
                  </a:cubicBezTo>
                  <a:lnTo>
                    <a:pt x="46137" y="4632"/>
                  </a:lnTo>
                  <a:cubicBezTo>
                    <a:pt x="49864" y="4572"/>
                    <a:pt x="52828" y="4513"/>
                    <a:pt x="56543" y="4453"/>
                  </a:cubicBezTo>
                  <a:lnTo>
                    <a:pt x="56543" y="3739"/>
                  </a:lnTo>
                  <a:cubicBezTo>
                    <a:pt x="53712" y="3630"/>
                    <a:pt x="51321" y="3563"/>
                    <a:pt x="48707" y="3563"/>
                  </a:cubicBezTo>
                  <a:cubicBezTo>
                    <a:pt x="47880" y="3563"/>
                    <a:pt x="47030" y="3570"/>
                    <a:pt x="46137" y="3584"/>
                  </a:cubicBezTo>
                  <a:lnTo>
                    <a:pt x="46137" y="1881"/>
                  </a:lnTo>
                  <a:cubicBezTo>
                    <a:pt x="49864" y="1822"/>
                    <a:pt x="52828" y="1762"/>
                    <a:pt x="56543" y="1703"/>
                  </a:cubicBezTo>
                  <a:lnTo>
                    <a:pt x="56543" y="965"/>
                  </a:lnTo>
                  <a:cubicBezTo>
                    <a:pt x="55055" y="917"/>
                    <a:pt x="53340" y="869"/>
                    <a:pt x="51721" y="846"/>
                  </a:cubicBezTo>
                  <a:cubicBezTo>
                    <a:pt x="51098" y="838"/>
                    <a:pt x="50517" y="835"/>
                    <a:pt x="49937" y="835"/>
                  </a:cubicBezTo>
                  <a:cubicBezTo>
                    <a:pt x="48777" y="835"/>
                    <a:pt x="47621" y="846"/>
                    <a:pt x="46137" y="846"/>
                  </a:cubicBezTo>
                  <a:lnTo>
                    <a:pt x="461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8"/>
            <p:cNvSpPr/>
            <p:nvPr/>
          </p:nvSpPr>
          <p:spPr>
            <a:xfrm>
              <a:off x="498850" y="4648625"/>
              <a:ext cx="23250" cy="43775"/>
            </a:xfrm>
            <a:custGeom>
              <a:avLst/>
              <a:gdLst/>
              <a:ahLst/>
              <a:cxnLst/>
              <a:rect l="l" t="t" r="r" b="b"/>
              <a:pathLst>
                <a:path w="930" h="1751" extrusionOk="0">
                  <a:moveTo>
                    <a:pt x="906" y="0"/>
                  </a:moveTo>
                  <a:lnTo>
                    <a:pt x="13" y="893"/>
                  </a:lnTo>
                  <a:cubicBezTo>
                    <a:pt x="13" y="1191"/>
                    <a:pt x="1" y="1750"/>
                    <a:pt x="1" y="1750"/>
                  </a:cubicBezTo>
                  <a:lnTo>
                    <a:pt x="930" y="1750"/>
                  </a:lnTo>
                  <a:cubicBezTo>
                    <a:pt x="918" y="1012"/>
                    <a:pt x="918" y="584"/>
                    <a:pt x="9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4" name="Google Shape;584;p28"/>
          <p:cNvSpPr/>
          <p:nvPr/>
        </p:nvSpPr>
        <p:spPr>
          <a:xfrm>
            <a:off x="0" y="549133"/>
            <a:ext cx="8857200" cy="763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5" name="Google Shape;585;p28"/>
          <p:cNvSpPr/>
          <p:nvPr/>
        </p:nvSpPr>
        <p:spPr>
          <a:xfrm>
            <a:off x="3" y="0"/>
            <a:ext cx="12192000" cy="6858000"/>
          </a:xfrm>
          <a:prstGeom prst="frame">
            <a:avLst>
              <a:gd name="adj1" fmla="val 237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6" name="Google Shape;586;p28"/>
          <p:cNvSpPr txBox="1">
            <a:spLocks noGrp="1"/>
          </p:cNvSpPr>
          <p:nvPr>
            <p:ph type="subTitle" idx="1"/>
          </p:nvPr>
        </p:nvSpPr>
        <p:spPr>
          <a:xfrm>
            <a:off x="1487667" y="3064667"/>
            <a:ext cx="3396000" cy="1862400"/>
          </a:xfrm>
          <a:prstGeom prst="rect">
            <a:avLst/>
          </a:prstGeom>
        </p:spPr>
        <p:txBody>
          <a:bodyPr spcFirstLastPara="1" wrap="square" lIns="91425" tIns="91425" rIns="91425" bIns="91425" anchor="t" anchorCtr="0">
            <a:noAutofit/>
          </a:bodyPr>
          <a:lstStyle>
            <a:lvl1pPr lvl="0">
              <a:spcBef>
                <a:spcPts val="0"/>
              </a:spcBef>
              <a:spcAft>
                <a:spcPts val="0"/>
              </a:spcAft>
              <a:buSzPts val="1500"/>
              <a:buNone/>
              <a:defRPr sz="2000"/>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a:r>
              <a:rPr lang="en-US"/>
              <a:t>Click to edit Master subtitle style</a:t>
            </a:r>
            <a:endParaRPr/>
          </a:p>
        </p:txBody>
      </p:sp>
      <p:sp>
        <p:nvSpPr>
          <p:cNvPr id="587" name="Google Shape;587;p28"/>
          <p:cNvSpPr txBox="1">
            <a:spLocks noGrp="1"/>
          </p:cNvSpPr>
          <p:nvPr>
            <p:ph type="title"/>
          </p:nvPr>
        </p:nvSpPr>
        <p:spPr>
          <a:xfrm>
            <a:off x="804511" y="575333"/>
            <a:ext cx="10391200" cy="7636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lt1"/>
              </a:buClr>
              <a:buSzPts val="2800"/>
              <a:buNone/>
              <a:defRPr sz="4000">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r>
              <a:rPr lang="en-US"/>
              <a:t>Click to edit Master title style</a:t>
            </a:r>
            <a:endParaRPr/>
          </a:p>
        </p:txBody>
      </p:sp>
      <p:grpSp>
        <p:nvGrpSpPr>
          <p:cNvPr id="588" name="Google Shape;588;p28"/>
          <p:cNvGrpSpPr/>
          <p:nvPr/>
        </p:nvGrpSpPr>
        <p:grpSpPr>
          <a:xfrm>
            <a:off x="10907889" y="475540"/>
            <a:ext cx="804163" cy="781041"/>
            <a:chOff x="546392" y="539692"/>
            <a:chExt cx="603122" cy="585781"/>
          </a:xfrm>
        </p:grpSpPr>
        <p:sp>
          <p:nvSpPr>
            <p:cNvPr id="589" name="Google Shape;589;p28"/>
            <p:cNvSpPr/>
            <p:nvPr/>
          </p:nvSpPr>
          <p:spPr>
            <a:xfrm>
              <a:off x="611503" y="587030"/>
              <a:ext cx="538010" cy="538443"/>
            </a:xfrm>
            <a:custGeom>
              <a:avLst/>
              <a:gdLst/>
              <a:ahLst/>
              <a:cxnLst/>
              <a:rect l="l" t="t" r="r" b="b"/>
              <a:pathLst>
                <a:path w="13682" h="13693" fill="none" extrusionOk="0">
                  <a:moveTo>
                    <a:pt x="8276" y="798"/>
                  </a:moveTo>
                  <a:cubicBezTo>
                    <a:pt x="11621" y="1596"/>
                    <a:pt x="13681" y="4942"/>
                    <a:pt x="12883" y="8287"/>
                  </a:cubicBezTo>
                  <a:cubicBezTo>
                    <a:pt x="12098" y="11621"/>
                    <a:pt x="8740" y="13693"/>
                    <a:pt x="5406" y="12895"/>
                  </a:cubicBezTo>
                  <a:cubicBezTo>
                    <a:pt x="2061" y="12097"/>
                    <a:pt x="1" y="8752"/>
                    <a:pt x="799" y="5406"/>
                  </a:cubicBezTo>
                  <a:cubicBezTo>
                    <a:pt x="1584" y="2072"/>
                    <a:pt x="4942" y="0"/>
                    <a:pt x="8276" y="798"/>
                  </a:cubicBezTo>
                  <a:close/>
                </a:path>
              </a:pathLst>
            </a:custGeom>
            <a:noFill/>
            <a:ln w="19050" cap="flat" cmpd="sng">
              <a:solidFill>
                <a:srgbClr val="DFC09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8"/>
            <p:cNvSpPr/>
            <p:nvPr/>
          </p:nvSpPr>
          <p:spPr>
            <a:xfrm>
              <a:off x="546392" y="539692"/>
              <a:ext cx="381625" cy="381625"/>
            </a:xfrm>
            <a:custGeom>
              <a:avLst/>
              <a:gdLst/>
              <a:ahLst/>
              <a:cxnLst/>
              <a:rect l="l" t="t" r="r" b="b"/>
              <a:pathLst>
                <a:path w="9705" h="9705" fill="none" extrusionOk="0">
                  <a:moveTo>
                    <a:pt x="7978" y="1727"/>
                  </a:moveTo>
                  <a:cubicBezTo>
                    <a:pt x="9704" y="3454"/>
                    <a:pt x="9704" y="6252"/>
                    <a:pt x="7978" y="7978"/>
                  </a:cubicBezTo>
                  <a:cubicBezTo>
                    <a:pt x="6251" y="9704"/>
                    <a:pt x="3454" y="9704"/>
                    <a:pt x="1727" y="7978"/>
                  </a:cubicBezTo>
                  <a:cubicBezTo>
                    <a:pt x="1" y="6252"/>
                    <a:pt x="1" y="3454"/>
                    <a:pt x="1727" y="1727"/>
                  </a:cubicBezTo>
                  <a:cubicBezTo>
                    <a:pt x="3454" y="1"/>
                    <a:pt x="6251" y="1"/>
                    <a:pt x="7978" y="1727"/>
                  </a:cubicBezTo>
                  <a:close/>
                </a:path>
              </a:pathLst>
            </a:custGeom>
            <a:noFill/>
            <a:ln w="19050" cap="flat" cmpd="sng">
              <a:solidFill>
                <a:srgbClr val="DFC09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135061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28"/>
        <p:cNvGrpSpPr/>
        <p:nvPr/>
      </p:nvGrpSpPr>
      <p:grpSpPr>
        <a:xfrm>
          <a:off x="0" y="0"/>
          <a:ext cx="0" cy="0"/>
          <a:chOff x="0" y="0"/>
          <a:chExt cx="0" cy="0"/>
        </a:xfrm>
      </p:grpSpPr>
      <p:grpSp>
        <p:nvGrpSpPr>
          <p:cNvPr id="129" name="Google Shape;129;p8"/>
          <p:cNvGrpSpPr/>
          <p:nvPr/>
        </p:nvGrpSpPr>
        <p:grpSpPr>
          <a:xfrm>
            <a:off x="-200" y="-100"/>
            <a:ext cx="12192299" cy="6858200"/>
            <a:chOff x="-150" y="-75"/>
            <a:chExt cx="9144224" cy="5143650"/>
          </a:xfrm>
        </p:grpSpPr>
        <p:sp>
          <p:nvSpPr>
            <p:cNvPr id="130" name="Google Shape;130;p8"/>
            <p:cNvSpPr/>
            <p:nvPr/>
          </p:nvSpPr>
          <p:spPr>
            <a:xfrm>
              <a:off x="-150" y="1589350"/>
              <a:ext cx="9144000" cy="1964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1" name="Google Shape;131;p8"/>
            <p:cNvGrpSpPr/>
            <p:nvPr/>
          </p:nvGrpSpPr>
          <p:grpSpPr>
            <a:xfrm rot="10800000" flipH="1">
              <a:off x="7043139" y="-75"/>
              <a:ext cx="2100935" cy="2081092"/>
              <a:chOff x="498850" y="3224050"/>
              <a:chExt cx="1482350" cy="1468350"/>
            </a:xfrm>
          </p:grpSpPr>
          <p:sp>
            <p:nvSpPr>
              <p:cNvPr id="132" name="Google Shape;132;p8"/>
              <p:cNvSpPr/>
              <p:nvPr/>
            </p:nvSpPr>
            <p:spPr>
              <a:xfrm>
                <a:off x="1742175" y="3224050"/>
                <a:ext cx="239025" cy="202725"/>
              </a:xfrm>
              <a:custGeom>
                <a:avLst/>
                <a:gdLst/>
                <a:ahLst/>
                <a:cxnLst/>
                <a:rect l="l" t="t" r="r" b="b"/>
                <a:pathLst>
                  <a:path w="9561" h="8109" extrusionOk="0">
                    <a:moveTo>
                      <a:pt x="8192" y="0"/>
                    </a:moveTo>
                    <a:lnTo>
                      <a:pt x="7192" y="988"/>
                    </a:lnTo>
                    <a:cubicBezTo>
                      <a:pt x="7192" y="1334"/>
                      <a:pt x="7192" y="1679"/>
                      <a:pt x="7204" y="2024"/>
                    </a:cubicBezTo>
                    <a:cubicBezTo>
                      <a:pt x="7227" y="3620"/>
                      <a:pt x="7299" y="5215"/>
                      <a:pt x="7346" y="6822"/>
                    </a:cubicBezTo>
                    <a:cubicBezTo>
                      <a:pt x="7358" y="7025"/>
                      <a:pt x="7346" y="7215"/>
                      <a:pt x="7346" y="7477"/>
                    </a:cubicBezTo>
                    <a:cubicBezTo>
                      <a:pt x="7055" y="7487"/>
                      <a:pt x="6767" y="7491"/>
                      <a:pt x="6476" y="7491"/>
                    </a:cubicBezTo>
                    <a:cubicBezTo>
                      <a:pt x="6080" y="7491"/>
                      <a:pt x="5677" y="7484"/>
                      <a:pt x="5251" y="7477"/>
                    </a:cubicBezTo>
                    <a:cubicBezTo>
                      <a:pt x="5310" y="5906"/>
                      <a:pt x="5370" y="4346"/>
                      <a:pt x="5394" y="2786"/>
                    </a:cubicBezTo>
                    <a:lnTo>
                      <a:pt x="5394" y="2786"/>
                    </a:lnTo>
                    <a:lnTo>
                      <a:pt x="4501" y="3691"/>
                    </a:lnTo>
                    <a:cubicBezTo>
                      <a:pt x="4525" y="4715"/>
                      <a:pt x="4560" y="5751"/>
                      <a:pt x="4596" y="6775"/>
                    </a:cubicBezTo>
                    <a:lnTo>
                      <a:pt x="4596" y="7418"/>
                    </a:lnTo>
                    <a:cubicBezTo>
                      <a:pt x="4419" y="7467"/>
                      <a:pt x="3906" y="7496"/>
                      <a:pt x="3414" y="7496"/>
                    </a:cubicBezTo>
                    <a:cubicBezTo>
                      <a:pt x="3078" y="7496"/>
                      <a:pt x="2751" y="7482"/>
                      <a:pt x="2548" y="7453"/>
                    </a:cubicBezTo>
                    <a:cubicBezTo>
                      <a:pt x="2560" y="6834"/>
                      <a:pt x="2572" y="6215"/>
                      <a:pt x="2584" y="5596"/>
                    </a:cubicBezTo>
                    <a:lnTo>
                      <a:pt x="2584" y="5596"/>
                    </a:lnTo>
                    <a:lnTo>
                      <a:pt x="1798" y="6382"/>
                    </a:lnTo>
                    <a:cubicBezTo>
                      <a:pt x="1798" y="6727"/>
                      <a:pt x="1810" y="7084"/>
                      <a:pt x="1810" y="7430"/>
                    </a:cubicBezTo>
                    <a:cubicBezTo>
                      <a:pt x="1504" y="7469"/>
                      <a:pt x="1190" y="7492"/>
                      <a:pt x="882" y="7492"/>
                    </a:cubicBezTo>
                    <a:cubicBezTo>
                      <a:pt x="818" y="7492"/>
                      <a:pt x="754" y="7491"/>
                      <a:pt x="691" y="7489"/>
                    </a:cubicBezTo>
                    <a:lnTo>
                      <a:pt x="0" y="8108"/>
                    </a:lnTo>
                    <a:cubicBezTo>
                      <a:pt x="3215" y="8049"/>
                      <a:pt x="6584" y="7989"/>
                      <a:pt x="9561" y="7941"/>
                    </a:cubicBezTo>
                    <a:lnTo>
                      <a:pt x="9561" y="7465"/>
                    </a:lnTo>
                    <a:lnTo>
                      <a:pt x="8001" y="7465"/>
                    </a:lnTo>
                    <a:cubicBezTo>
                      <a:pt x="8108" y="5239"/>
                      <a:pt x="8168" y="2488"/>
                      <a:pt x="81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8"/>
              <p:cNvSpPr/>
              <p:nvPr/>
            </p:nvSpPr>
            <p:spPr>
              <a:xfrm>
                <a:off x="567625" y="3448775"/>
                <a:ext cx="1413575" cy="1243625"/>
              </a:xfrm>
              <a:custGeom>
                <a:avLst/>
                <a:gdLst/>
                <a:ahLst/>
                <a:cxnLst/>
                <a:rect l="l" t="t" r="r" b="b"/>
                <a:pathLst>
                  <a:path w="56543" h="49745" extrusionOk="0">
                    <a:moveTo>
                      <a:pt x="34838" y="13228"/>
                    </a:moveTo>
                    <a:lnTo>
                      <a:pt x="34838" y="13240"/>
                    </a:lnTo>
                    <a:lnTo>
                      <a:pt x="46137" y="13430"/>
                    </a:lnTo>
                    <a:lnTo>
                      <a:pt x="46137" y="15074"/>
                    </a:lnTo>
                    <a:lnTo>
                      <a:pt x="34850" y="15264"/>
                    </a:lnTo>
                    <a:cubicBezTo>
                      <a:pt x="34778" y="14978"/>
                      <a:pt x="34766" y="13585"/>
                      <a:pt x="34838" y="13228"/>
                    </a:cubicBezTo>
                    <a:close/>
                    <a:moveTo>
                      <a:pt x="34993" y="15978"/>
                    </a:moveTo>
                    <a:lnTo>
                      <a:pt x="46137" y="16181"/>
                    </a:lnTo>
                    <a:lnTo>
                      <a:pt x="46137" y="17812"/>
                    </a:lnTo>
                    <a:lnTo>
                      <a:pt x="34993" y="18002"/>
                    </a:lnTo>
                    <a:lnTo>
                      <a:pt x="34993" y="15978"/>
                    </a:lnTo>
                    <a:close/>
                    <a:moveTo>
                      <a:pt x="34790" y="18693"/>
                    </a:moveTo>
                    <a:cubicBezTo>
                      <a:pt x="36695" y="18753"/>
                      <a:pt x="38588" y="18824"/>
                      <a:pt x="40481" y="18848"/>
                    </a:cubicBezTo>
                    <a:cubicBezTo>
                      <a:pt x="41109" y="18852"/>
                      <a:pt x="41697" y="18853"/>
                      <a:pt x="42286" y="18853"/>
                    </a:cubicBezTo>
                    <a:cubicBezTo>
                      <a:pt x="43465" y="18853"/>
                      <a:pt x="44645" y="18848"/>
                      <a:pt x="46137" y="18848"/>
                    </a:cubicBezTo>
                    <a:lnTo>
                      <a:pt x="46137" y="20538"/>
                    </a:lnTo>
                    <a:lnTo>
                      <a:pt x="34790" y="20753"/>
                    </a:lnTo>
                    <a:cubicBezTo>
                      <a:pt x="34790" y="20443"/>
                      <a:pt x="34790" y="20098"/>
                      <a:pt x="34790" y="19753"/>
                    </a:cubicBezTo>
                    <a:cubicBezTo>
                      <a:pt x="34778" y="19407"/>
                      <a:pt x="34790" y="19086"/>
                      <a:pt x="34790" y="18693"/>
                    </a:cubicBezTo>
                    <a:close/>
                    <a:moveTo>
                      <a:pt x="48649" y="9620"/>
                    </a:moveTo>
                    <a:cubicBezTo>
                      <a:pt x="48649" y="10061"/>
                      <a:pt x="48653" y="10119"/>
                      <a:pt x="48657" y="10119"/>
                    </a:cubicBezTo>
                    <a:cubicBezTo>
                      <a:pt x="48658" y="10119"/>
                      <a:pt x="48659" y="10112"/>
                      <a:pt x="48660" y="10112"/>
                    </a:cubicBezTo>
                    <a:cubicBezTo>
                      <a:pt x="48661" y="10112"/>
                      <a:pt x="48661" y="10118"/>
                      <a:pt x="48661" y="10144"/>
                    </a:cubicBezTo>
                    <a:cubicBezTo>
                      <a:pt x="48673" y="12061"/>
                      <a:pt x="48661" y="14038"/>
                      <a:pt x="48685" y="15943"/>
                    </a:cubicBezTo>
                    <a:cubicBezTo>
                      <a:pt x="48709" y="17467"/>
                      <a:pt x="48780" y="19014"/>
                      <a:pt x="48828" y="20538"/>
                    </a:cubicBezTo>
                    <a:lnTo>
                      <a:pt x="48828" y="21169"/>
                    </a:lnTo>
                    <a:cubicBezTo>
                      <a:pt x="48764" y="21172"/>
                      <a:pt x="48701" y="21173"/>
                      <a:pt x="48638" y="21173"/>
                    </a:cubicBezTo>
                    <a:cubicBezTo>
                      <a:pt x="48003" y="21173"/>
                      <a:pt x="47386" y="21073"/>
                      <a:pt x="46780" y="21062"/>
                    </a:cubicBezTo>
                    <a:cubicBezTo>
                      <a:pt x="46839" y="17264"/>
                      <a:pt x="46899" y="13347"/>
                      <a:pt x="46958" y="9620"/>
                    </a:cubicBezTo>
                    <a:close/>
                    <a:moveTo>
                      <a:pt x="51400" y="9882"/>
                    </a:moveTo>
                    <a:cubicBezTo>
                      <a:pt x="51400" y="10037"/>
                      <a:pt x="51411" y="10168"/>
                      <a:pt x="51411" y="10299"/>
                    </a:cubicBezTo>
                    <a:cubicBezTo>
                      <a:pt x="51411" y="12168"/>
                      <a:pt x="51411" y="14014"/>
                      <a:pt x="51435" y="15871"/>
                    </a:cubicBezTo>
                    <a:cubicBezTo>
                      <a:pt x="51459" y="17419"/>
                      <a:pt x="51530" y="19122"/>
                      <a:pt x="51578" y="20669"/>
                    </a:cubicBezTo>
                    <a:cubicBezTo>
                      <a:pt x="51578" y="20884"/>
                      <a:pt x="51578" y="20765"/>
                      <a:pt x="51578" y="21515"/>
                    </a:cubicBezTo>
                    <a:lnTo>
                      <a:pt x="49530" y="21515"/>
                    </a:lnTo>
                    <a:cubicBezTo>
                      <a:pt x="49590" y="17062"/>
                      <a:pt x="49649" y="13823"/>
                      <a:pt x="49709" y="10025"/>
                    </a:cubicBezTo>
                    <a:cubicBezTo>
                      <a:pt x="49947" y="10025"/>
                      <a:pt x="50221" y="9930"/>
                      <a:pt x="50507" y="9930"/>
                    </a:cubicBezTo>
                    <a:cubicBezTo>
                      <a:pt x="50780" y="9918"/>
                      <a:pt x="51066" y="9882"/>
                      <a:pt x="51400" y="9882"/>
                    </a:cubicBezTo>
                    <a:close/>
                    <a:moveTo>
                      <a:pt x="54305" y="9620"/>
                    </a:moveTo>
                    <a:lnTo>
                      <a:pt x="54305" y="10347"/>
                    </a:lnTo>
                    <a:cubicBezTo>
                      <a:pt x="54305" y="12121"/>
                      <a:pt x="54221" y="13895"/>
                      <a:pt x="54257" y="15669"/>
                    </a:cubicBezTo>
                    <a:cubicBezTo>
                      <a:pt x="54281" y="17288"/>
                      <a:pt x="54317" y="19086"/>
                      <a:pt x="54364" y="20705"/>
                    </a:cubicBezTo>
                    <a:cubicBezTo>
                      <a:pt x="54364" y="20908"/>
                      <a:pt x="54328" y="20765"/>
                      <a:pt x="54328" y="21515"/>
                    </a:cubicBezTo>
                    <a:lnTo>
                      <a:pt x="52221" y="21515"/>
                    </a:lnTo>
                    <a:cubicBezTo>
                      <a:pt x="52388" y="17062"/>
                      <a:pt x="52459" y="13347"/>
                      <a:pt x="52400" y="9620"/>
                    </a:cubicBezTo>
                    <a:close/>
                    <a:moveTo>
                      <a:pt x="34993" y="24396"/>
                    </a:moveTo>
                    <a:lnTo>
                      <a:pt x="34993" y="26468"/>
                    </a:lnTo>
                    <a:cubicBezTo>
                      <a:pt x="32031" y="26345"/>
                      <a:pt x="29084" y="26259"/>
                      <a:pt x="26129" y="26259"/>
                    </a:cubicBezTo>
                    <a:cubicBezTo>
                      <a:pt x="25365" y="26259"/>
                      <a:pt x="24602" y="26265"/>
                      <a:pt x="23837" y="26277"/>
                    </a:cubicBezTo>
                    <a:lnTo>
                      <a:pt x="23837" y="24587"/>
                    </a:lnTo>
                    <a:lnTo>
                      <a:pt x="34993" y="24396"/>
                    </a:lnTo>
                    <a:close/>
                    <a:moveTo>
                      <a:pt x="34993" y="27146"/>
                    </a:moveTo>
                    <a:lnTo>
                      <a:pt x="34993" y="29218"/>
                    </a:lnTo>
                    <a:cubicBezTo>
                      <a:pt x="32038" y="29105"/>
                      <a:pt x="29091" y="29021"/>
                      <a:pt x="25777" y="29021"/>
                    </a:cubicBezTo>
                    <a:cubicBezTo>
                      <a:pt x="24912" y="29021"/>
                      <a:pt x="24021" y="29027"/>
                      <a:pt x="23098" y="29040"/>
                    </a:cubicBezTo>
                    <a:lnTo>
                      <a:pt x="23098" y="27337"/>
                    </a:lnTo>
                    <a:cubicBezTo>
                      <a:pt x="27563" y="27265"/>
                      <a:pt x="31266" y="27206"/>
                      <a:pt x="34993" y="27146"/>
                    </a:cubicBezTo>
                    <a:close/>
                    <a:moveTo>
                      <a:pt x="34993" y="29909"/>
                    </a:moveTo>
                    <a:lnTo>
                      <a:pt x="34993" y="31921"/>
                    </a:lnTo>
                    <a:cubicBezTo>
                      <a:pt x="31266" y="31849"/>
                      <a:pt x="27551" y="31790"/>
                      <a:pt x="23098" y="31730"/>
                    </a:cubicBezTo>
                    <a:lnTo>
                      <a:pt x="23098" y="30099"/>
                    </a:lnTo>
                    <a:cubicBezTo>
                      <a:pt x="27563" y="30028"/>
                      <a:pt x="31266" y="29968"/>
                      <a:pt x="34993" y="29909"/>
                    </a:cubicBezTo>
                    <a:close/>
                    <a:moveTo>
                      <a:pt x="41611" y="21278"/>
                    </a:moveTo>
                    <a:cubicBezTo>
                      <a:pt x="42042" y="21278"/>
                      <a:pt x="42515" y="21299"/>
                      <a:pt x="42756" y="21336"/>
                    </a:cubicBezTo>
                    <a:cubicBezTo>
                      <a:pt x="42684" y="25087"/>
                      <a:pt x="42625" y="28932"/>
                      <a:pt x="42565" y="32647"/>
                    </a:cubicBezTo>
                    <a:lnTo>
                      <a:pt x="40934" y="32647"/>
                    </a:lnTo>
                    <a:cubicBezTo>
                      <a:pt x="40862" y="28944"/>
                      <a:pt x="40803" y="25087"/>
                      <a:pt x="40732" y="21336"/>
                    </a:cubicBezTo>
                    <a:cubicBezTo>
                      <a:pt x="40846" y="21296"/>
                      <a:pt x="41211" y="21278"/>
                      <a:pt x="41611" y="21278"/>
                    </a:cubicBezTo>
                    <a:close/>
                    <a:moveTo>
                      <a:pt x="37255" y="21515"/>
                    </a:moveTo>
                    <a:lnTo>
                      <a:pt x="37064" y="32659"/>
                    </a:lnTo>
                    <a:lnTo>
                      <a:pt x="35374" y="32659"/>
                    </a:lnTo>
                    <a:lnTo>
                      <a:pt x="35374" y="32218"/>
                    </a:lnTo>
                    <a:cubicBezTo>
                      <a:pt x="35350" y="29778"/>
                      <a:pt x="35350" y="27301"/>
                      <a:pt x="35314" y="24872"/>
                    </a:cubicBezTo>
                    <a:cubicBezTo>
                      <a:pt x="35302" y="23848"/>
                      <a:pt x="35231" y="22955"/>
                      <a:pt x="35195" y="21931"/>
                    </a:cubicBezTo>
                    <a:cubicBezTo>
                      <a:pt x="35195" y="21753"/>
                      <a:pt x="35195" y="21515"/>
                      <a:pt x="35195" y="21515"/>
                    </a:cubicBezTo>
                    <a:close/>
                    <a:moveTo>
                      <a:pt x="39278" y="21228"/>
                    </a:moveTo>
                    <a:cubicBezTo>
                      <a:pt x="39542" y="21228"/>
                      <a:pt x="39808" y="21238"/>
                      <a:pt x="40041" y="21265"/>
                    </a:cubicBezTo>
                    <a:cubicBezTo>
                      <a:pt x="40041" y="22503"/>
                      <a:pt x="39934" y="23729"/>
                      <a:pt x="39922" y="24968"/>
                    </a:cubicBezTo>
                    <a:cubicBezTo>
                      <a:pt x="39910" y="26218"/>
                      <a:pt x="39874" y="27551"/>
                      <a:pt x="39862" y="28825"/>
                    </a:cubicBezTo>
                    <a:cubicBezTo>
                      <a:pt x="39850" y="30087"/>
                      <a:pt x="39862" y="31171"/>
                      <a:pt x="39862" y="32659"/>
                    </a:cubicBezTo>
                    <a:lnTo>
                      <a:pt x="38184" y="32659"/>
                    </a:lnTo>
                    <a:cubicBezTo>
                      <a:pt x="38112" y="28944"/>
                      <a:pt x="38053" y="25087"/>
                      <a:pt x="37993" y="21336"/>
                    </a:cubicBezTo>
                    <a:cubicBezTo>
                      <a:pt x="38148" y="21279"/>
                      <a:pt x="38705" y="21228"/>
                      <a:pt x="39278" y="21228"/>
                    </a:cubicBezTo>
                    <a:close/>
                    <a:moveTo>
                      <a:pt x="45494" y="21515"/>
                    </a:moveTo>
                    <a:cubicBezTo>
                      <a:pt x="45434" y="25230"/>
                      <a:pt x="45375" y="28885"/>
                      <a:pt x="45315" y="32683"/>
                    </a:cubicBezTo>
                    <a:cubicBezTo>
                      <a:pt x="45077" y="32683"/>
                      <a:pt x="44803" y="32623"/>
                      <a:pt x="44530" y="32623"/>
                    </a:cubicBezTo>
                    <a:cubicBezTo>
                      <a:pt x="44256" y="32623"/>
                      <a:pt x="43970" y="32588"/>
                      <a:pt x="43660" y="32588"/>
                    </a:cubicBezTo>
                    <a:cubicBezTo>
                      <a:pt x="43649" y="32457"/>
                      <a:pt x="43625" y="32338"/>
                      <a:pt x="43625" y="32230"/>
                    </a:cubicBezTo>
                    <a:cubicBezTo>
                      <a:pt x="43601" y="29575"/>
                      <a:pt x="43589" y="26896"/>
                      <a:pt x="43553" y="24229"/>
                    </a:cubicBezTo>
                    <a:cubicBezTo>
                      <a:pt x="43541" y="23384"/>
                      <a:pt x="43482" y="22682"/>
                      <a:pt x="43446" y="21836"/>
                    </a:cubicBezTo>
                    <a:cubicBezTo>
                      <a:pt x="43434" y="21693"/>
                      <a:pt x="43446" y="21515"/>
                      <a:pt x="43446" y="21515"/>
                    </a:cubicBezTo>
                    <a:close/>
                    <a:moveTo>
                      <a:pt x="34993" y="33135"/>
                    </a:moveTo>
                    <a:cubicBezTo>
                      <a:pt x="37949" y="33268"/>
                      <a:pt x="40905" y="33340"/>
                      <a:pt x="43862" y="33340"/>
                    </a:cubicBezTo>
                    <a:cubicBezTo>
                      <a:pt x="44620" y="33340"/>
                      <a:pt x="45379" y="33335"/>
                      <a:pt x="46137" y="33326"/>
                    </a:cubicBezTo>
                    <a:lnTo>
                      <a:pt x="46137" y="35028"/>
                    </a:lnTo>
                    <a:cubicBezTo>
                      <a:pt x="46042" y="35052"/>
                      <a:pt x="45935" y="35064"/>
                      <a:pt x="45839" y="35064"/>
                    </a:cubicBezTo>
                    <a:cubicBezTo>
                      <a:pt x="43172" y="35088"/>
                      <a:pt x="40505" y="35100"/>
                      <a:pt x="37850" y="35135"/>
                    </a:cubicBezTo>
                    <a:cubicBezTo>
                      <a:pt x="37017" y="35147"/>
                      <a:pt x="36279" y="35207"/>
                      <a:pt x="35445" y="35231"/>
                    </a:cubicBezTo>
                    <a:lnTo>
                      <a:pt x="34993" y="35231"/>
                    </a:lnTo>
                    <a:lnTo>
                      <a:pt x="34993" y="33135"/>
                    </a:lnTo>
                    <a:close/>
                    <a:moveTo>
                      <a:pt x="11954" y="35933"/>
                    </a:moveTo>
                    <a:lnTo>
                      <a:pt x="23098" y="36136"/>
                    </a:lnTo>
                    <a:lnTo>
                      <a:pt x="23098" y="37767"/>
                    </a:lnTo>
                    <a:lnTo>
                      <a:pt x="11954" y="37957"/>
                    </a:lnTo>
                    <a:lnTo>
                      <a:pt x="11954" y="35933"/>
                    </a:lnTo>
                    <a:close/>
                    <a:moveTo>
                      <a:pt x="34993" y="35945"/>
                    </a:moveTo>
                    <a:lnTo>
                      <a:pt x="46137" y="36124"/>
                    </a:lnTo>
                    <a:lnTo>
                      <a:pt x="46137" y="37791"/>
                    </a:lnTo>
                    <a:cubicBezTo>
                      <a:pt x="46018" y="37814"/>
                      <a:pt x="45899" y="37826"/>
                      <a:pt x="45792" y="37826"/>
                    </a:cubicBezTo>
                    <a:cubicBezTo>
                      <a:pt x="43137" y="37850"/>
                      <a:pt x="40493" y="37862"/>
                      <a:pt x="37838" y="37898"/>
                    </a:cubicBezTo>
                    <a:cubicBezTo>
                      <a:pt x="36993" y="37910"/>
                      <a:pt x="36243" y="37969"/>
                      <a:pt x="35398" y="38005"/>
                    </a:cubicBezTo>
                    <a:cubicBezTo>
                      <a:pt x="35342" y="38009"/>
                      <a:pt x="35278" y="38010"/>
                      <a:pt x="35218" y="38010"/>
                    </a:cubicBezTo>
                    <a:cubicBezTo>
                      <a:pt x="35099" y="38010"/>
                      <a:pt x="34993" y="38005"/>
                      <a:pt x="34993" y="38005"/>
                    </a:cubicBezTo>
                    <a:lnTo>
                      <a:pt x="34993" y="35945"/>
                    </a:lnTo>
                    <a:close/>
                    <a:moveTo>
                      <a:pt x="11954" y="38684"/>
                    </a:moveTo>
                    <a:lnTo>
                      <a:pt x="23098" y="38886"/>
                    </a:lnTo>
                    <a:lnTo>
                      <a:pt x="23098" y="40517"/>
                    </a:lnTo>
                    <a:lnTo>
                      <a:pt x="11954" y="40708"/>
                    </a:lnTo>
                    <a:lnTo>
                      <a:pt x="11954" y="38684"/>
                    </a:lnTo>
                    <a:close/>
                    <a:moveTo>
                      <a:pt x="34993" y="38695"/>
                    </a:moveTo>
                    <a:lnTo>
                      <a:pt x="46137" y="38874"/>
                    </a:lnTo>
                    <a:lnTo>
                      <a:pt x="46137" y="40541"/>
                    </a:lnTo>
                    <a:cubicBezTo>
                      <a:pt x="46018" y="40553"/>
                      <a:pt x="45899" y="40565"/>
                      <a:pt x="45792" y="40565"/>
                    </a:cubicBezTo>
                    <a:cubicBezTo>
                      <a:pt x="43196" y="40589"/>
                      <a:pt x="40601" y="40600"/>
                      <a:pt x="38005" y="40636"/>
                    </a:cubicBezTo>
                    <a:cubicBezTo>
                      <a:pt x="37112" y="40648"/>
                      <a:pt x="36314" y="40708"/>
                      <a:pt x="35433" y="40743"/>
                    </a:cubicBezTo>
                    <a:cubicBezTo>
                      <a:pt x="35374" y="40747"/>
                      <a:pt x="35305" y="40749"/>
                      <a:pt x="35240" y="40749"/>
                    </a:cubicBezTo>
                    <a:cubicBezTo>
                      <a:pt x="35109" y="40749"/>
                      <a:pt x="34993" y="40743"/>
                      <a:pt x="34993" y="40743"/>
                    </a:cubicBezTo>
                    <a:lnTo>
                      <a:pt x="34993" y="38695"/>
                    </a:lnTo>
                    <a:close/>
                    <a:moveTo>
                      <a:pt x="11942" y="41434"/>
                    </a:moveTo>
                    <a:lnTo>
                      <a:pt x="23098" y="41636"/>
                    </a:lnTo>
                    <a:lnTo>
                      <a:pt x="23098" y="43279"/>
                    </a:lnTo>
                    <a:cubicBezTo>
                      <a:pt x="23098" y="43291"/>
                      <a:pt x="23063" y="43315"/>
                      <a:pt x="22955" y="43315"/>
                    </a:cubicBezTo>
                    <a:cubicBezTo>
                      <a:pt x="20503" y="43339"/>
                      <a:pt x="18133" y="43351"/>
                      <a:pt x="15693" y="43387"/>
                    </a:cubicBezTo>
                    <a:cubicBezTo>
                      <a:pt x="14645" y="43398"/>
                      <a:pt x="13561" y="43458"/>
                      <a:pt x="12514" y="43494"/>
                    </a:cubicBezTo>
                    <a:lnTo>
                      <a:pt x="11942" y="43494"/>
                    </a:lnTo>
                    <a:lnTo>
                      <a:pt x="11942" y="41434"/>
                    </a:lnTo>
                    <a:close/>
                    <a:moveTo>
                      <a:pt x="34790" y="41410"/>
                    </a:moveTo>
                    <a:cubicBezTo>
                      <a:pt x="36064" y="41410"/>
                      <a:pt x="37314" y="41505"/>
                      <a:pt x="38565" y="41517"/>
                    </a:cubicBezTo>
                    <a:cubicBezTo>
                      <a:pt x="39827" y="41529"/>
                      <a:pt x="41077" y="41565"/>
                      <a:pt x="42327" y="41577"/>
                    </a:cubicBezTo>
                    <a:cubicBezTo>
                      <a:pt x="42744" y="41581"/>
                      <a:pt x="43141" y="41582"/>
                      <a:pt x="43540" y="41582"/>
                    </a:cubicBezTo>
                    <a:cubicBezTo>
                      <a:pt x="44338" y="41582"/>
                      <a:pt x="45145" y="41577"/>
                      <a:pt x="46137" y="41577"/>
                    </a:cubicBezTo>
                    <a:lnTo>
                      <a:pt x="46137" y="43291"/>
                    </a:lnTo>
                    <a:cubicBezTo>
                      <a:pt x="46030" y="43315"/>
                      <a:pt x="45935" y="43327"/>
                      <a:pt x="45827" y="43327"/>
                    </a:cubicBezTo>
                    <a:cubicBezTo>
                      <a:pt x="43387" y="43339"/>
                      <a:pt x="40934" y="43351"/>
                      <a:pt x="38481" y="43387"/>
                    </a:cubicBezTo>
                    <a:cubicBezTo>
                      <a:pt x="37445" y="43398"/>
                      <a:pt x="36386" y="43470"/>
                      <a:pt x="35338" y="43506"/>
                    </a:cubicBezTo>
                    <a:lnTo>
                      <a:pt x="34802" y="43506"/>
                    </a:lnTo>
                    <a:cubicBezTo>
                      <a:pt x="34766" y="43160"/>
                      <a:pt x="34790" y="42815"/>
                      <a:pt x="34790" y="42470"/>
                    </a:cubicBezTo>
                    <a:cubicBezTo>
                      <a:pt x="34778" y="42113"/>
                      <a:pt x="34790" y="41791"/>
                      <a:pt x="34790" y="41410"/>
                    </a:cubicBezTo>
                    <a:close/>
                    <a:moveTo>
                      <a:pt x="54150" y="32659"/>
                    </a:moveTo>
                    <a:cubicBezTo>
                      <a:pt x="54150" y="32659"/>
                      <a:pt x="54162" y="32933"/>
                      <a:pt x="54162" y="33088"/>
                    </a:cubicBezTo>
                    <a:cubicBezTo>
                      <a:pt x="54162" y="34885"/>
                      <a:pt x="54150" y="36659"/>
                      <a:pt x="54186" y="38469"/>
                    </a:cubicBezTo>
                    <a:cubicBezTo>
                      <a:pt x="54209" y="40065"/>
                      <a:pt x="54281" y="41612"/>
                      <a:pt x="54328" y="43208"/>
                    </a:cubicBezTo>
                    <a:lnTo>
                      <a:pt x="54328" y="43803"/>
                    </a:lnTo>
                    <a:lnTo>
                      <a:pt x="52221" y="43803"/>
                    </a:lnTo>
                    <a:cubicBezTo>
                      <a:pt x="52388" y="40088"/>
                      <a:pt x="52459" y="36374"/>
                      <a:pt x="52400" y="32659"/>
                    </a:cubicBezTo>
                    <a:close/>
                    <a:moveTo>
                      <a:pt x="25039" y="32528"/>
                    </a:moveTo>
                    <a:cubicBezTo>
                      <a:pt x="25325" y="32528"/>
                      <a:pt x="25611" y="32540"/>
                      <a:pt x="25932" y="32540"/>
                    </a:cubicBezTo>
                    <a:cubicBezTo>
                      <a:pt x="25932" y="32707"/>
                      <a:pt x="25956" y="32849"/>
                      <a:pt x="25956" y="32992"/>
                    </a:cubicBezTo>
                    <a:cubicBezTo>
                      <a:pt x="25956" y="34897"/>
                      <a:pt x="25956" y="36814"/>
                      <a:pt x="25980" y="38731"/>
                    </a:cubicBezTo>
                    <a:cubicBezTo>
                      <a:pt x="26003" y="40243"/>
                      <a:pt x="26075" y="41732"/>
                      <a:pt x="26123" y="43244"/>
                    </a:cubicBezTo>
                    <a:lnTo>
                      <a:pt x="26123" y="43803"/>
                    </a:lnTo>
                    <a:lnTo>
                      <a:pt x="24075" y="43815"/>
                    </a:lnTo>
                    <a:cubicBezTo>
                      <a:pt x="24134" y="40100"/>
                      <a:pt x="24194" y="36338"/>
                      <a:pt x="24253" y="32528"/>
                    </a:cubicBezTo>
                    <a:cubicBezTo>
                      <a:pt x="24412" y="32528"/>
                      <a:pt x="24587" y="32533"/>
                      <a:pt x="24767" y="32533"/>
                    </a:cubicBezTo>
                    <a:cubicBezTo>
                      <a:pt x="24857" y="32533"/>
                      <a:pt x="24948" y="32532"/>
                      <a:pt x="25039" y="32528"/>
                    </a:cubicBezTo>
                    <a:close/>
                    <a:moveTo>
                      <a:pt x="27789" y="32528"/>
                    </a:moveTo>
                    <a:cubicBezTo>
                      <a:pt x="28075" y="32528"/>
                      <a:pt x="28361" y="32540"/>
                      <a:pt x="28682" y="32540"/>
                    </a:cubicBezTo>
                    <a:cubicBezTo>
                      <a:pt x="28682" y="32707"/>
                      <a:pt x="28706" y="32849"/>
                      <a:pt x="28706" y="32992"/>
                    </a:cubicBezTo>
                    <a:cubicBezTo>
                      <a:pt x="28706" y="34850"/>
                      <a:pt x="28706" y="36707"/>
                      <a:pt x="28730" y="38564"/>
                    </a:cubicBezTo>
                    <a:cubicBezTo>
                      <a:pt x="28754" y="40112"/>
                      <a:pt x="28825" y="41624"/>
                      <a:pt x="28873" y="43172"/>
                    </a:cubicBezTo>
                    <a:lnTo>
                      <a:pt x="28873" y="43803"/>
                    </a:lnTo>
                    <a:lnTo>
                      <a:pt x="26825" y="43815"/>
                    </a:lnTo>
                    <a:cubicBezTo>
                      <a:pt x="26885" y="40088"/>
                      <a:pt x="26944" y="36338"/>
                      <a:pt x="27004" y="32528"/>
                    </a:cubicBezTo>
                    <a:cubicBezTo>
                      <a:pt x="27162" y="32528"/>
                      <a:pt x="27337" y="32533"/>
                      <a:pt x="27517" y="32533"/>
                    </a:cubicBezTo>
                    <a:cubicBezTo>
                      <a:pt x="27607" y="32533"/>
                      <a:pt x="27698" y="32532"/>
                      <a:pt x="27789" y="32528"/>
                    </a:cubicBezTo>
                    <a:close/>
                    <a:moveTo>
                      <a:pt x="31266" y="32671"/>
                    </a:moveTo>
                    <a:lnTo>
                      <a:pt x="31266" y="33052"/>
                    </a:lnTo>
                    <a:cubicBezTo>
                      <a:pt x="31266" y="34826"/>
                      <a:pt x="31349" y="36600"/>
                      <a:pt x="31385" y="38374"/>
                    </a:cubicBezTo>
                    <a:cubicBezTo>
                      <a:pt x="31409" y="40005"/>
                      <a:pt x="31528" y="41589"/>
                      <a:pt x="31576" y="43220"/>
                    </a:cubicBezTo>
                    <a:cubicBezTo>
                      <a:pt x="31576" y="43422"/>
                      <a:pt x="31623" y="43815"/>
                      <a:pt x="31623" y="43815"/>
                    </a:cubicBezTo>
                    <a:lnTo>
                      <a:pt x="29528" y="43815"/>
                    </a:lnTo>
                    <a:cubicBezTo>
                      <a:pt x="29682" y="40092"/>
                      <a:pt x="29766" y="36382"/>
                      <a:pt x="29707" y="32671"/>
                    </a:cubicBezTo>
                    <a:close/>
                    <a:moveTo>
                      <a:pt x="34183" y="32540"/>
                    </a:moveTo>
                    <a:cubicBezTo>
                      <a:pt x="34183" y="32695"/>
                      <a:pt x="34207" y="32838"/>
                      <a:pt x="34207" y="32992"/>
                    </a:cubicBezTo>
                    <a:cubicBezTo>
                      <a:pt x="34207" y="34207"/>
                      <a:pt x="34183" y="35409"/>
                      <a:pt x="34207" y="36624"/>
                    </a:cubicBezTo>
                    <a:cubicBezTo>
                      <a:pt x="34219" y="38374"/>
                      <a:pt x="34266" y="40124"/>
                      <a:pt x="34302" y="41863"/>
                    </a:cubicBezTo>
                    <a:cubicBezTo>
                      <a:pt x="34314" y="42434"/>
                      <a:pt x="34350" y="42958"/>
                      <a:pt x="34374" y="43529"/>
                    </a:cubicBezTo>
                    <a:cubicBezTo>
                      <a:pt x="34374" y="43625"/>
                      <a:pt x="34374" y="43720"/>
                      <a:pt x="34350" y="43827"/>
                    </a:cubicBezTo>
                    <a:lnTo>
                      <a:pt x="32266" y="43827"/>
                    </a:lnTo>
                    <a:cubicBezTo>
                      <a:pt x="32433" y="40092"/>
                      <a:pt x="32516" y="36334"/>
                      <a:pt x="32457" y="32540"/>
                    </a:cubicBezTo>
                    <a:close/>
                    <a:moveTo>
                      <a:pt x="48649" y="32659"/>
                    </a:moveTo>
                    <a:cubicBezTo>
                      <a:pt x="48661" y="32778"/>
                      <a:pt x="48661" y="32897"/>
                      <a:pt x="48661" y="33016"/>
                    </a:cubicBezTo>
                    <a:cubicBezTo>
                      <a:pt x="48673" y="34945"/>
                      <a:pt x="48661" y="36850"/>
                      <a:pt x="48685" y="38779"/>
                    </a:cubicBezTo>
                    <a:cubicBezTo>
                      <a:pt x="48709" y="40279"/>
                      <a:pt x="48780" y="41779"/>
                      <a:pt x="48828" y="43279"/>
                    </a:cubicBezTo>
                    <a:lnTo>
                      <a:pt x="48828" y="43898"/>
                    </a:lnTo>
                    <a:cubicBezTo>
                      <a:pt x="48221" y="43919"/>
                      <a:pt x="47633" y="43948"/>
                      <a:pt x="47054" y="43948"/>
                    </a:cubicBezTo>
                    <a:cubicBezTo>
                      <a:pt x="46962" y="43948"/>
                      <a:pt x="46871" y="43948"/>
                      <a:pt x="46780" y="43946"/>
                    </a:cubicBezTo>
                    <a:cubicBezTo>
                      <a:pt x="46839" y="40148"/>
                      <a:pt x="46899" y="36374"/>
                      <a:pt x="46958" y="32659"/>
                    </a:cubicBezTo>
                    <a:close/>
                    <a:moveTo>
                      <a:pt x="51364" y="32659"/>
                    </a:moveTo>
                    <a:cubicBezTo>
                      <a:pt x="51423" y="36386"/>
                      <a:pt x="51483" y="40136"/>
                      <a:pt x="51542" y="43887"/>
                    </a:cubicBezTo>
                    <a:cubicBezTo>
                      <a:pt x="51370" y="43939"/>
                      <a:pt x="50794" y="43972"/>
                      <a:pt x="50280" y="43972"/>
                    </a:cubicBezTo>
                    <a:cubicBezTo>
                      <a:pt x="49976" y="43972"/>
                      <a:pt x="49694" y="43961"/>
                      <a:pt x="49530" y="43934"/>
                    </a:cubicBezTo>
                    <a:cubicBezTo>
                      <a:pt x="49590" y="40172"/>
                      <a:pt x="49649" y="36374"/>
                      <a:pt x="49709" y="32659"/>
                    </a:cubicBezTo>
                    <a:close/>
                    <a:moveTo>
                      <a:pt x="34993" y="44351"/>
                    </a:moveTo>
                    <a:lnTo>
                      <a:pt x="34993" y="44363"/>
                    </a:lnTo>
                    <a:lnTo>
                      <a:pt x="34993" y="46423"/>
                    </a:lnTo>
                    <a:cubicBezTo>
                      <a:pt x="32129" y="46304"/>
                      <a:pt x="29272" y="46220"/>
                      <a:pt x="26082" y="46220"/>
                    </a:cubicBezTo>
                    <a:cubicBezTo>
                      <a:pt x="25121" y="46220"/>
                      <a:pt x="24129" y="46227"/>
                      <a:pt x="23098" y="46244"/>
                    </a:cubicBezTo>
                    <a:lnTo>
                      <a:pt x="23098" y="44541"/>
                    </a:lnTo>
                    <a:cubicBezTo>
                      <a:pt x="27563" y="44482"/>
                      <a:pt x="31278" y="44410"/>
                      <a:pt x="34993" y="44351"/>
                    </a:cubicBezTo>
                    <a:close/>
                    <a:moveTo>
                      <a:pt x="11954" y="47101"/>
                    </a:moveTo>
                    <a:lnTo>
                      <a:pt x="11954" y="49173"/>
                    </a:lnTo>
                    <a:cubicBezTo>
                      <a:pt x="9002" y="49050"/>
                      <a:pt x="6035" y="48965"/>
                      <a:pt x="3040" y="48965"/>
                    </a:cubicBezTo>
                    <a:cubicBezTo>
                      <a:pt x="2267" y="48965"/>
                      <a:pt x="1492" y="48970"/>
                      <a:pt x="715" y="48982"/>
                    </a:cubicBezTo>
                    <a:cubicBezTo>
                      <a:pt x="703" y="48899"/>
                      <a:pt x="703" y="48804"/>
                      <a:pt x="715" y="48709"/>
                    </a:cubicBezTo>
                    <a:cubicBezTo>
                      <a:pt x="715" y="48244"/>
                      <a:pt x="679" y="47768"/>
                      <a:pt x="679" y="47292"/>
                    </a:cubicBezTo>
                    <a:lnTo>
                      <a:pt x="11954" y="47101"/>
                    </a:lnTo>
                    <a:close/>
                    <a:moveTo>
                      <a:pt x="34993" y="47101"/>
                    </a:moveTo>
                    <a:lnTo>
                      <a:pt x="34993" y="49173"/>
                    </a:lnTo>
                    <a:cubicBezTo>
                      <a:pt x="32083" y="49061"/>
                      <a:pt x="29064" y="48972"/>
                      <a:pt x="26079" y="48972"/>
                    </a:cubicBezTo>
                    <a:cubicBezTo>
                      <a:pt x="25240" y="48972"/>
                      <a:pt x="24405" y="48979"/>
                      <a:pt x="23575" y="48994"/>
                    </a:cubicBezTo>
                    <a:cubicBezTo>
                      <a:pt x="23575" y="48840"/>
                      <a:pt x="23503" y="48732"/>
                      <a:pt x="23503" y="48625"/>
                    </a:cubicBezTo>
                    <a:cubicBezTo>
                      <a:pt x="23503" y="48185"/>
                      <a:pt x="23587" y="47744"/>
                      <a:pt x="23587" y="47292"/>
                    </a:cubicBezTo>
                    <a:cubicBezTo>
                      <a:pt x="27373" y="47232"/>
                      <a:pt x="31266" y="47173"/>
                      <a:pt x="34993" y="47101"/>
                    </a:cubicBezTo>
                    <a:close/>
                    <a:moveTo>
                      <a:pt x="46137" y="0"/>
                    </a:moveTo>
                    <a:lnTo>
                      <a:pt x="45446" y="607"/>
                    </a:lnTo>
                    <a:cubicBezTo>
                      <a:pt x="45399" y="3644"/>
                      <a:pt x="45375" y="6656"/>
                      <a:pt x="45315" y="9632"/>
                    </a:cubicBezTo>
                    <a:lnTo>
                      <a:pt x="43660" y="9632"/>
                    </a:lnTo>
                    <a:cubicBezTo>
                      <a:pt x="43637" y="9561"/>
                      <a:pt x="43625" y="9489"/>
                      <a:pt x="43637" y="9418"/>
                    </a:cubicBezTo>
                    <a:cubicBezTo>
                      <a:pt x="43613" y="7120"/>
                      <a:pt x="43589" y="4858"/>
                      <a:pt x="43565" y="2548"/>
                    </a:cubicBezTo>
                    <a:lnTo>
                      <a:pt x="42672" y="3382"/>
                    </a:lnTo>
                    <a:cubicBezTo>
                      <a:pt x="42637" y="5477"/>
                      <a:pt x="42601" y="7394"/>
                      <a:pt x="42577" y="9632"/>
                    </a:cubicBezTo>
                    <a:lnTo>
                      <a:pt x="40934" y="9632"/>
                    </a:lnTo>
                    <a:cubicBezTo>
                      <a:pt x="40910" y="8144"/>
                      <a:pt x="40886" y="6727"/>
                      <a:pt x="40862" y="5227"/>
                    </a:cubicBezTo>
                    <a:lnTo>
                      <a:pt x="39874" y="6251"/>
                    </a:lnTo>
                    <a:cubicBezTo>
                      <a:pt x="39862" y="7430"/>
                      <a:pt x="39839" y="8632"/>
                      <a:pt x="39827" y="9823"/>
                    </a:cubicBezTo>
                    <a:cubicBezTo>
                      <a:pt x="39303" y="9835"/>
                      <a:pt x="38743" y="9835"/>
                      <a:pt x="38136" y="9835"/>
                    </a:cubicBezTo>
                    <a:cubicBezTo>
                      <a:pt x="38136" y="9680"/>
                      <a:pt x="38124" y="9537"/>
                      <a:pt x="38124" y="9406"/>
                    </a:cubicBezTo>
                    <a:cubicBezTo>
                      <a:pt x="38124" y="8954"/>
                      <a:pt x="38124" y="8513"/>
                      <a:pt x="38112" y="8061"/>
                    </a:cubicBezTo>
                    <a:lnTo>
                      <a:pt x="37088" y="9001"/>
                    </a:lnTo>
                    <a:lnTo>
                      <a:pt x="37088" y="9632"/>
                    </a:lnTo>
                    <a:lnTo>
                      <a:pt x="36350" y="9632"/>
                    </a:lnTo>
                    <a:lnTo>
                      <a:pt x="35719" y="10382"/>
                    </a:lnTo>
                    <a:cubicBezTo>
                      <a:pt x="38757" y="10507"/>
                      <a:pt x="41614" y="10641"/>
                      <a:pt x="44765" y="10641"/>
                    </a:cubicBezTo>
                    <a:cubicBezTo>
                      <a:pt x="45220" y="10641"/>
                      <a:pt x="45681" y="10638"/>
                      <a:pt x="46149" y="10632"/>
                    </a:cubicBezTo>
                    <a:lnTo>
                      <a:pt x="46149" y="12323"/>
                    </a:lnTo>
                    <a:lnTo>
                      <a:pt x="35005" y="12526"/>
                    </a:lnTo>
                    <a:lnTo>
                      <a:pt x="35005" y="11371"/>
                    </a:lnTo>
                    <a:lnTo>
                      <a:pt x="34278" y="12156"/>
                    </a:lnTo>
                    <a:cubicBezTo>
                      <a:pt x="34326" y="15216"/>
                      <a:pt x="34290" y="17812"/>
                      <a:pt x="34338" y="21515"/>
                    </a:cubicBezTo>
                    <a:lnTo>
                      <a:pt x="32278" y="21515"/>
                    </a:lnTo>
                    <a:cubicBezTo>
                      <a:pt x="32373" y="18538"/>
                      <a:pt x="32445" y="16371"/>
                      <a:pt x="32469" y="13883"/>
                    </a:cubicBezTo>
                    <a:lnTo>
                      <a:pt x="32469" y="13883"/>
                    </a:lnTo>
                    <a:lnTo>
                      <a:pt x="31468" y="14788"/>
                    </a:lnTo>
                    <a:lnTo>
                      <a:pt x="31468" y="15669"/>
                    </a:lnTo>
                    <a:cubicBezTo>
                      <a:pt x="31492" y="17312"/>
                      <a:pt x="31564" y="19098"/>
                      <a:pt x="31623" y="20729"/>
                    </a:cubicBezTo>
                    <a:lnTo>
                      <a:pt x="31623" y="21515"/>
                    </a:lnTo>
                    <a:lnTo>
                      <a:pt x="29528" y="21515"/>
                    </a:lnTo>
                    <a:cubicBezTo>
                      <a:pt x="29587" y="19276"/>
                      <a:pt x="29635" y="18229"/>
                      <a:pt x="29671" y="16669"/>
                    </a:cubicBezTo>
                    <a:lnTo>
                      <a:pt x="29671" y="16669"/>
                    </a:lnTo>
                    <a:lnTo>
                      <a:pt x="28766" y="17479"/>
                    </a:lnTo>
                    <a:cubicBezTo>
                      <a:pt x="28801" y="18526"/>
                      <a:pt x="28837" y="19681"/>
                      <a:pt x="28873" y="20717"/>
                    </a:cubicBezTo>
                    <a:lnTo>
                      <a:pt x="28873" y="21515"/>
                    </a:lnTo>
                    <a:lnTo>
                      <a:pt x="26825" y="21515"/>
                    </a:lnTo>
                    <a:cubicBezTo>
                      <a:pt x="26837" y="20765"/>
                      <a:pt x="26849" y="20098"/>
                      <a:pt x="26861" y="19479"/>
                    </a:cubicBezTo>
                    <a:lnTo>
                      <a:pt x="26861" y="19479"/>
                    </a:lnTo>
                    <a:lnTo>
                      <a:pt x="26111" y="20146"/>
                    </a:lnTo>
                    <a:cubicBezTo>
                      <a:pt x="26111" y="20312"/>
                      <a:pt x="26123" y="20598"/>
                      <a:pt x="26134" y="20753"/>
                    </a:cubicBezTo>
                    <a:lnTo>
                      <a:pt x="26134" y="21515"/>
                    </a:lnTo>
                    <a:lnTo>
                      <a:pt x="25003" y="21515"/>
                    </a:lnTo>
                    <a:lnTo>
                      <a:pt x="24468" y="21991"/>
                    </a:lnTo>
                    <a:cubicBezTo>
                      <a:pt x="27932" y="21931"/>
                      <a:pt x="31278" y="21705"/>
                      <a:pt x="34993" y="21646"/>
                    </a:cubicBezTo>
                    <a:lnTo>
                      <a:pt x="34993" y="23670"/>
                    </a:lnTo>
                    <a:lnTo>
                      <a:pt x="23848" y="23467"/>
                    </a:lnTo>
                    <a:lnTo>
                      <a:pt x="23848" y="22693"/>
                    </a:lnTo>
                    <a:lnTo>
                      <a:pt x="22955" y="23467"/>
                    </a:lnTo>
                    <a:cubicBezTo>
                      <a:pt x="22908" y="26503"/>
                      <a:pt x="22670" y="29682"/>
                      <a:pt x="22622" y="32659"/>
                    </a:cubicBezTo>
                    <a:lnTo>
                      <a:pt x="20979" y="32659"/>
                    </a:lnTo>
                    <a:cubicBezTo>
                      <a:pt x="20943" y="30433"/>
                      <a:pt x="20896" y="27777"/>
                      <a:pt x="20860" y="25384"/>
                    </a:cubicBezTo>
                    <a:lnTo>
                      <a:pt x="19979" y="26301"/>
                    </a:lnTo>
                    <a:cubicBezTo>
                      <a:pt x="19943" y="28408"/>
                      <a:pt x="19907" y="30433"/>
                      <a:pt x="19872" y="32659"/>
                    </a:cubicBezTo>
                    <a:lnTo>
                      <a:pt x="18205" y="32659"/>
                    </a:lnTo>
                    <a:cubicBezTo>
                      <a:pt x="18181" y="32528"/>
                      <a:pt x="18169" y="32385"/>
                      <a:pt x="18169" y="32254"/>
                    </a:cubicBezTo>
                    <a:cubicBezTo>
                      <a:pt x="18157" y="30861"/>
                      <a:pt x="18157" y="29444"/>
                      <a:pt x="18145" y="28063"/>
                    </a:cubicBezTo>
                    <a:lnTo>
                      <a:pt x="17169" y="29087"/>
                    </a:lnTo>
                    <a:cubicBezTo>
                      <a:pt x="17157" y="30254"/>
                      <a:pt x="17133" y="31171"/>
                      <a:pt x="17121" y="32659"/>
                    </a:cubicBezTo>
                    <a:lnTo>
                      <a:pt x="15478" y="32659"/>
                    </a:lnTo>
                    <a:cubicBezTo>
                      <a:pt x="15466" y="31909"/>
                      <a:pt x="15455" y="31385"/>
                      <a:pt x="15443" y="30790"/>
                    </a:cubicBezTo>
                    <a:lnTo>
                      <a:pt x="14419" y="31849"/>
                    </a:lnTo>
                    <a:lnTo>
                      <a:pt x="14419" y="32659"/>
                    </a:lnTo>
                    <a:lnTo>
                      <a:pt x="13633" y="32659"/>
                    </a:lnTo>
                    <a:lnTo>
                      <a:pt x="12811" y="33254"/>
                    </a:lnTo>
                    <a:cubicBezTo>
                      <a:pt x="16288" y="33314"/>
                      <a:pt x="20134" y="33314"/>
                      <a:pt x="23098" y="33373"/>
                    </a:cubicBezTo>
                    <a:lnTo>
                      <a:pt x="23098" y="35005"/>
                    </a:lnTo>
                    <a:lnTo>
                      <a:pt x="11954" y="35207"/>
                    </a:lnTo>
                    <a:lnTo>
                      <a:pt x="11954" y="34064"/>
                    </a:lnTo>
                    <a:lnTo>
                      <a:pt x="11418" y="34635"/>
                    </a:lnTo>
                    <a:cubicBezTo>
                      <a:pt x="11466" y="37707"/>
                      <a:pt x="11585" y="40827"/>
                      <a:pt x="11645" y="43803"/>
                    </a:cubicBezTo>
                    <a:lnTo>
                      <a:pt x="9573" y="43803"/>
                    </a:lnTo>
                    <a:cubicBezTo>
                      <a:pt x="9680" y="41565"/>
                      <a:pt x="9740" y="38862"/>
                      <a:pt x="9763" y="36374"/>
                    </a:cubicBezTo>
                    <a:lnTo>
                      <a:pt x="9763" y="36374"/>
                    </a:lnTo>
                    <a:lnTo>
                      <a:pt x="8763" y="37386"/>
                    </a:lnTo>
                    <a:lnTo>
                      <a:pt x="8763" y="38422"/>
                    </a:lnTo>
                    <a:cubicBezTo>
                      <a:pt x="8787" y="40029"/>
                      <a:pt x="8870" y="41589"/>
                      <a:pt x="8918" y="43184"/>
                    </a:cubicBezTo>
                    <a:lnTo>
                      <a:pt x="8918" y="43803"/>
                    </a:lnTo>
                    <a:lnTo>
                      <a:pt x="6823" y="43803"/>
                    </a:lnTo>
                    <a:cubicBezTo>
                      <a:pt x="6882" y="42315"/>
                      <a:pt x="6930" y="40720"/>
                      <a:pt x="6965" y="39160"/>
                    </a:cubicBezTo>
                    <a:lnTo>
                      <a:pt x="6965" y="39160"/>
                    </a:lnTo>
                    <a:lnTo>
                      <a:pt x="6061" y="40077"/>
                    </a:lnTo>
                    <a:cubicBezTo>
                      <a:pt x="6096" y="41112"/>
                      <a:pt x="6132" y="42124"/>
                      <a:pt x="6168" y="43160"/>
                    </a:cubicBezTo>
                    <a:lnTo>
                      <a:pt x="6168" y="43803"/>
                    </a:lnTo>
                    <a:lnTo>
                      <a:pt x="4120" y="43803"/>
                    </a:lnTo>
                    <a:cubicBezTo>
                      <a:pt x="4132" y="43053"/>
                      <a:pt x="4144" y="42601"/>
                      <a:pt x="4156" y="41970"/>
                    </a:cubicBezTo>
                    <a:lnTo>
                      <a:pt x="4156" y="41970"/>
                    </a:lnTo>
                    <a:lnTo>
                      <a:pt x="3405" y="42744"/>
                    </a:lnTo>
                    <a:cubicBezTo>
                      <a:pt x="3405" y="42910"/>
                      <a:pt x="3417" y="43089"/>
                      <a:pt x="3429" y="43256"/>
                    </a:cubicBezTo>
                    <a:cubicBezTo>
                      <a:pt x="3429" y="43434"/>
                      <a:pt x="3429" y="43637"/>
                      <a:pt x="3429" y="43827"/>
                    </a:cubicBezTo>
                    <a:cubicBezTo>
                      <a:pt x="3102" y="43877"/>
                      <a:pt x="2783" y="43901"/>
                      <a:pt x="2458" y="43901"/>
                    </a:cubicBezTo>
                    <a:cubicBezTo>
                      <a:pt x="2393" y="43901"/>
                      <a:pt x="2328" y="43900"/>
                      <a:pt x="2262" y="43898"/>
                    </a:cubicBezTo>
                    <a:lnTo>
                      <a:pt x="1596" y="44518"/>
                    </a:lnTo>
                    <a:cubicBezTo>
                      <a:pt x="5060" y="44458"/>
                      <a:pt x="8239" y="44399"/>
                      <a:pt x="11954" y="44339"/>
                    </a:cubicBezTo>
                    <a:lnTo>
                      <a:pt x="11954" y="46363"/>
                    </a:lnTo>
                    <a:lnTo>
                      <a:pt x="810" y="46173"/>
                    </a:lnTo>
                    <a:lnTo>
                      <a:pt x="810" y="45399"/>
                    </a:lnTo>
                    <a:lnTo>
                      <a:pt x="84" y="46101"/>
                    </a:lnTo>
                    <a:cubicBezTo>
                      <a:pt x="60" y="47316"/>
                      <a:pt x="24" y="48268"/>
                      <a:pt x="0" y="49744"/>
                    </a:cubicBezTo>
                    <a:lnTo>
                      <a:pt x="12633" y="49744"/>
                    </a:lnTo>
                    <a:cubicBezTo>
                      <a:pt x="12633" y="49006"/>
                      <a:pt x="12621" y="47958"/>
                      <a:pt x="12609" y="47066"/>
                    </a:cubicBezTo>
                    <a:cubicBezTo>
                      <a:pt x="12597" y="46196"/>
                      <a:pt x="12526" y="45268"/>
                      <a:pt x="12490" y="44387"/>
                    </a:cubicBezTo>
                    <a:cubicBezTo>
                      <a:pt x="12490" y="44220"/>
                      <a:pt x="12490" y="43791"/>
                      <a:pt x="12490" y="43791"/>
                    </a:cubicBezTo>
                    <a:lnTo>
                      <a:pt x="14585" y="43791"/>
                    </a:lnTo>
                    <a:cubicBezTo>
                      <a:pt x="14597" y="45280"/>
                      <a:pt x="14490" y="46327"/>
                      <a:pt x="14478" y="47577"/>
                    </a:cubicBezTo>
                    <a:cubicBezTo>
                      <a:pt x="14478" y="48280"/>
                      <a:pt x="14454" y="48994"/>
                      <a:pt x="14443" y="49744"/>
                    </a:cubicBezTo>
                    <a:lnTo>
                      <a:pt x="15383" y="49744"/>
                    </a:lnTo>
                    <a:cubicBezTo>
                      <a:pt x="15383" y="48994"/>
                      <a:pt x="15371" y="47911"/>
                      <a:pt x="15359" y="46994"/>
                    </a:cubicBezTo>
                    <a:cubicBezTo>
                      <a:pt x="15347" y="46137"/>
                      <a:pt x="15276" y="45220"/>
                      <a:pt x="15240" y="44351"/>
                    </a:cubicBezTo>
                    <a:cubicBezTo>
                      <a:pt x="15228" y="44196"/>
                      <a:pt x="15240" y="43791"/>
                      <a:pt x="15240" y="43791"/>
                    </a:cubicBezTo>
                    <a:lnTo>
                      <a:pt x="17300" y="43791"/>
                    </a:lnTo>
                    <a:cubicBezTo>
                      <a:pt x="17276" y="46030"/>
                      <a:pt x="17240" y="47518"/>
                      <a:pt x="17205" y="49744"/>
                    </a:cubicBezTo>
                    <a:lnTo>
                      <a:pt x="18145" y="49744"/>
                    </a:lnTo>
                    <a:cubicBezTo>
                      <a:pt x="18110" y="47506"/>
                      <a:pt x="18074" y="45887"/>
                      <a:pt x="18038" y="43934"/>
                    </a:cubicBezTo>
                    <a:cubicBezTo>
                      <a:pt x="18188" y="43887"/>
                      <a:pt x="18693" y="43859"/>
                      <a:pt x="19175" y="43859"/>
                    </a:cubicBezTo>
                    <a:cubicBezTo>
                      <a:pt x="19538" y="43859"/>
                      <a:pt x="19888" y="43875"/>
                      <a:pt x="20062" y="43910"/>
                    </a:cubicBezTo>
                    <a:cubicBezTo>
                      <a:pt x="20027" y="45851"/>
                      <a:pt x="19991" y="47506"/>
                      <a:pt x="19955" y="49733"/>
                    </a:cubicBezTo>
                    <a:lnTo>
                      <a:pt x="20884" y="49733"/>
                    </a:lnTo>
                    <a:cubicBezTo>
                      <a:pt x="20884" y="48994"/>
                      <a:pt x="20872" y="47851"/>
                      <a:pt x="20860" y="46899"/>
                    </a:cubicBezTo>
                    <a:cubicBezTo>
                      <a:pt x="20848" y="46053"/>
                      <a:pt x="20789" y="45149"/>
                      <a:pt x="20741" y="44303"/>
                    </a:cubicBezTo>
                    <a:lnTo>
                      <a:pt x="20741" y="43791"/>
                    </a:lnTo>
                    <a:lnTo>
                      <a:pt x="22801" y="43791"/>
                    </a:lnTo>
                    <a:cubicBezTo>
                      <a:pt x="22777" y="46018"/>
                      <a:pt x="22741" y="47506"/>
                      <a:pt x="22705" y="49733"/>
                    </a:cubicBezTo>
                    <a:lnTo>
                      <a:pt x="35314" y="49733"/>
                    </a:lnTo>
                    <a:cubicBezTo>
                      <a:pt x="35302" y="48994"/>
                      <a:pt x="35290" y="47554"/>
                      <a:pt x="35278" y="46446"/>
                    </a:cubicBezTo>
                    <a:cubicBezTo>
                      <a:pt x="35267" y="45756"/>
                      <a:pt x="35219" y="44994"/>
                      <a:pt x="35195" y="44303"/>
                    </a:cubicBezTo>
                    <a:lnTo>
                      <a:pt x="35195" y="43791"/>
                    </a:lnTo>
                    <a:lnTo>
                      <a:pt x="37291" y="43791"/>
                    </a:lnTo>
                    <a:cubicBezTo>
                      <a:pt x="37303" y="45280"/>
                      <a:pt x="37195" y="46315"/>
                      <a:pt x="37183" y="47566"/>
                    </a:cubicBezTo>
                    <a:cubicBezTo>
                      <a:pt x="37183" y="48268"/>
                      <a:pt x="37172" y="48994"/>
                      <a:pt x="37148" y="49733"/>
                    </a:cubicBezTo>
                    <a:lnTo>
                      <a:pt x="38088" y="49733"/>
                    </a:lnTo>
                    <a:cubicBezTo>
                      <a:pt x="38088" y="48994"/>
                      <a:pt x="38076" y="47899"/>
                      <a:pt x="38065" y="46982"/>
                    </a:cubicBezTo>
                    <a:cubicBezTo>
                      <a:pt x="38053" y="46113"/>
                      <a:pt x="37981" y="45208"/>
                      <a:pt x="37945" y="44351"/>
                    </a:cubicBezTo>
                    <a:cubicBezTo>
                      <a:pt x="37945" y="44184"/>
                      <a:pt x="37945" y="43791"/>
                      <a:pt x="37945" y="43791"/>
                    </a:cubicBezTo>
                    <a:lnTo>
                      <a:pt x="40005" y="43791"/>
                    </a:lnTo>
                    <a:cubicBezTo>
                      <a:pt x="39981" y="46018"/>
                      <a:pt x="39946" y="47506"/>
                      <a:pt x="39910" y="49733"/>
                    </a:cubicBezTo>
                    <a:lnTo>
                      <a:pt x="40851" y="49733"/>
                    </a:lnTo>
                    <a:cubicBezTo>
                      <a:pt x="40815" y="47506"/>
                      <a:pt x="40779" y="46018"/>
                      <a:pt x="40743" y="43791"/>
                    </a:cubicBezTo>
                    <a:lnTo>
                      <a:pt x="42756" y="43791"/>
                    </a:lnTo>
                    <a:cubicBezTo>
                      <a:pt x="42732" y="46018"/>
                      <a:pt x="42696" y="47506"/>
                      <a:pt x="42660" y="49733"/>
                    </a:cubicBezTo>
                    <a:lnTo>
                      <a:pt x="43601" y="49733"/>
                    </a:lnTo>
                    <a:cubicBezTo>
                      <a:pt x="43565" y="47506"/>
                      <a:pt x="43529" y="45875"/>
                      <a:pt x="43494" y="43934"/>
                    </a:cubicBezTo>
                    <a:cubicBezTo>
                      <a:pt x="43650" y="43887"/>
                      <a:pt x="44166" y="43859"/>
                      <a:pt x="44647" y="43859"/>
                    </a:cubicBezTo>
                    <a:cubicBezTo>
                      <a:pt x="45009" y="43859"/>
                      <a:pt x="45352" y="43875"/>
                      <a:pt x="45506" y="43910"/>
                    </a:cubicBezTo>
                    <a:cubicBezTo>
                      <a:pt x="45482" y="45851"/>
                      <a:pt x="45446" y="47506"/>
                      <a:pt x="45411" y="49733"/>
                    </a:cubicBezTo>
                    <a:lnTo>
                      <a:pt x="56543" y="49733"/>
                    </a:lnTo>
                    <a:lnTo>
                      <a:pt x="56543" y="49137"/>
                    </a:lnTo>
                    <a:cubicBezTo>
                      <a:pt x="53759" y="49039"/>
                      <a:pt x="51400" y="48968"/>
                      <a:pt x="48836" y="48968"/>
                    </a:cubicBezTo>
                    <a:cubicBezTo>
                      <a:pt x="47968" y="48968"/>
                      <a:pt x="47076" y="48976"/>
                      <a:pt x="46137" y="48994"/>
                    </a:cubicBezTo>
                    <a:lnTo>
                      <a:pt x="46137" y="47292"/>
                    </a:lnTo>
                    <a:cubicBezTo>
                      <a:pt x="49852" y="47232"/>
                      <a:pt x="52828" y="47173"/>
                      <a:pt x="56543" y="47113"/>
                    </a:cubicBezTo>
                    <a:lnTo>
                      <a:pt x="56543" y="46363"/>
                    </a:lnTo>
                    <a:cubicBezTo>
                      <a:pt x="52816" y="46304"/>
                      <a:pt x="49852" y="46244"/>
                      <a:pt x="46137" y="46173"/>
                    </a:cubicBezTo>
                    <a:lnTo>
                      <a:pt x="46137" y="44541"/>
                    </a:lnTo>
                    <a:cubicBezTo>
                      <a:pt x="49852" y="44482"/>
                      <a:pt x="52828" y="44422"/>
                      <a:pt x="56543" y="44363"/>
                    </a:cubicBezTo>
                    <a:lnTo>
                      <a:pt x="56543" y="43803"/>
                    </a:lnTo>
                    <a:lnTo>
                      <a:pt x="54983" y="43803"/>
                    </a:lnTo>
                    <a:cubicBezTo>
                      <a:pt x="55138" y="40088"/>
                      <a:pt x="55221" y="36374"/>
                      <a:pt x="55162" y="32659"/>
                    </a:cubicBezTo>
                    <a:lnTo>
                      <a:pt x="56543" y="32659"/>
                    </a:lnTo>
                    <a:lnTo>
                      <a:pt x="56543" y="31897"/>
                    </a:lnTo>
                    <a:cubicBezTo>
                      <a:pt x="52828" y="31849"/>
                      <a:pt x="49625" y="31790"/>
                      <a:pt x="46089" y="31730"/>
                    </a:cubicBezTo>
                    <a:cubicBezTo>
                      <a:pt x="46077" y="31206"/>
                      <a:pt x="46054" y="30647"/>
                      <a:pt x="46054" y="30087"/>
                    </a:cubicBezTo>
                    <a:cubicBezTo>
                      <a:pt x="49566" y="30028"/>
                      <a:pt x="52828" y="29968"/>
                      <a:pt x="56543" y="29909"/>
                    </a:cubicBezTo>
                    <a:lnTo>
                      <a:pt x="56543" y="29194"/>
                    </a:lnTo>
                    <a:cubicBezTo>
                      <a:pt x="53721" y="29086"/>
                      <a:pt x="51326" y="29018"/>
                      <a:pt x="48709" y="29018"/>
                    </a:cubicBezTo>
                    <a:cubicBezTo>
                      <a:pt x="47880" y="29018"/>
                      <a:pt x="47030" y="29025"/>
                      <a:pt x="46137" y="29040"/>
                    </a:cubicBezTo>
                    <a:lnTo>
                      <a:pt x="46137" y="27313"/>
                    </a:lnTo>
                    <a:cubicBezTo>
                      <a:pt x="46244" y="27301"/>
                      <a:pt x="46351" y="27289"/>
                      <a:pt x="46458" y="27289"/>
                    </a:cubicBezTo>
                    <a:cubicBezTo>
                      <a:pt x="49102" y="27265"/>
                      <a:pt x="51697" y="27242"/>
                      <a:pt x="54340" y="27206"/>
                    </a:cubicBezTo>
                    <a:cubicBezTo>
                      <a:pt x="55090" y="27194"/>
                      <a:pt x="55805" y="27158"/>
                      <a:pt x="56543" y="27123"/>
                    </a:cubicBezTo>
                    <a:lnTo>
                      <a:pt x="56543" y="26444"/>
                    </a:lnTo>
                    <a:cubicBezTo>
                      <a:pt x="53712" y="26335"/>
                      <a:pt x="51321" y="26268"/>
                      <a:pt x="48707" y="26268"/>
                    </a:cubicBezTo>
                    <a:cubicBezTo>
                      <a:pt x="47880" y="26268"/>
                      <a:pt x="47030" y="26275"/>
                      <a:pt x="46137" y="26289"/>
                    </a:cubicBezTo>
                    <a:lnTo>
                      <a:pt x="46137" y="24587"/>
                    </a:lnTo>
                    <a:cubicBezTo>
                      <a:pt x="49864" y="24527"/>
                      <a:pt x="52828" y="24468"/>
                      <a:pt x="56543" y="24408"/>
                    </a:cubicBezTo>
                    <a:lnTo>
                      <a:pt x="56543" y="23646"/>
                    </a:lnTo>
                    <a:cubicBezTo>
                      <a:pt x="52816" y="23586"/>
                      <a:pt x="49852" y="23527"/>
                      <a:pt x="46137" y="23467"/>
                    </a:cubicBezTo>
                    <a:lnTo>
                      <a:pt x="46137" y="21836"/>
                    </a:lnTo>
                    <a:cubicBezTo>
                      <a:pt x="49864" y="21777"/>
                      <a:pt x="52828" y="21717"/>
                      <a:pt x="56543" y="21658"/>
                    </a:cubicBezTo>
                    <a:lnTo>
                      <a:pt x="56543" y="21181"/>
                    </a:lnTo>
                    <a:cubicBezTo>
                      <a:pt x="56454" y="21185"/>
                      <a:pt x="56365" y="21187"/>
                      <a:pt x="56276" y="21187"/>
                    </a:cubicBezTo>
                    <a:cubicBezTo>
                      <a:pt x="55818" y="21187"/>
                      <a:pt x="55361" y="21134"/>
                      <a:pt x="54912" y="21015"/>
                    </a:cubicBezTo>
                    <a:cubicBezTo>
                      <a:pt x="55067" y="17276"/>
                      <a:pt x="55221" y="13335"/>
                      <a:pt x="55162" y="9620"/>
                    </a:cubicBezTo>
                    <a:lnTo>
                      <a:pt x="56543" y="9620"/>
                    </a:lnTo>
                    <a:lnTo>
                      <a:pt x="56543" y="9192"/>
                    </a:lnTo>
                    <a:cubicBezTo>
                      <a:pt x="52816" y="9132"/>
                      <a:pt x="49852" y="9073"/>
                      <a:pt x="46137" y="9025"/>
                    </a:cubicBezTo>
                    <a:lnTo>
                      <a:pt x="46137" y="7394"/>
                    </a:lnTo>
                    <a:cubicBezTo>
                      <a:pt x="49864" y="7334"/>
                      <a:pt x="52828" y="7275"/>
                      <a:pt x="56543" y="7215"/>
                    </a:cubicBezTo>
                    <a:lnTo>
                      <a:pt x="56543" y="6489"/>
                    </a:lnTo>
                    <a:cubicBezTo>
                      <a:pt x="53759" y="6391"/>
                      <a:pt x="51400" y="6320"/>
                      <a:pt x="48836" y="6320"/>
                    </a:cubicBezTo>
                    <a:cubicBezTo>
                      <a:pt x="47968" y="6320"/>
                      <a:pt x="47076" y="6328"/>
                      <a:pt x="46137" y="6346"/>
                    </a:cubicBezTo>
                    <a:lnTo>
                      <a:pt x="46137" y="4632"/>
                    </a:lnTo>
                    <a:cubicBezTo>
                      <a:pt x="49864" y="4572"/>
                      <a:pt x="52828" y="4513"/>
                      <a:pt x="56543" y="4453"/>
                    </a:cubicBezTo>
                    <a:lnTo>
                      <a:pt x="56543" y="3739"/>
                    </a:lnTo>
                    <a:cubicBezTo>
                      <a:pt x="53712" y="3630"/>
                      <a:pt x="51321" y="3563"/>
                      <a:pt x="48707" y="3563"/>
                    </a:cubicBezTo>
                    <a:cubicBezTo>
                      <a:pt x="47880" y="3563"/>
                      <a:pt x="47030" y="3570"/>
                      <a:pt x="46137" y="3584"/>
                    </a:cubicBezTo>
                    <a:lnTo>
                      <a:pt x="46137" y="1881"/>
                    </a:lnTo>
                    <a:cubicBezTo>
                      <a:pt x="49864" y="1822"/>
                      <a:pt x="52828" y="1762"/>
                      <a:pt x="56543" y="1703"/>
                    </a:cubicBezTo>
                    <a:lnTo>
                      <a:pt x="56543" y="965"/>
                    </a:lnTo>
                    <a:cubicBezTo>
                      <a:pt x="55055" y="917"/>
                      <a:pt x="53340" y="869"/>
                      <a:pt x="51721" y="846"/>
                    </a:cubicBezTo>
                    <a:cubicBezTo>
                      <a:pt x="51098" y="838"/>
                      <a:pt x="50517" y="835"/>
                      <a:pt x="49937" y="835"/>
                    </a:cubicBezTo>
                    <a:cubicBezTo>
                      <a:pt x="48777" y="835"/>
                      <a:pt x="47621" y="846"/>
                      <a:pt x="46137" y="846"/>
                    </a:cubicBezTo>
                    <a:lnTo>
                      <a:pt x="4613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8"/>
              <p:cNvSpPr/>
              <p:nvPr/>
            </p:nvSpPr>
            <p:spPr>
              <a:xfrm>
                <a:off x="498850" y="4648625"/>
                <a:ext cx="23250" cy="43775"/>
              </a:xfrm>
              <a:custGeom>
                <a:avLst/>
                <a:gdLst/>
                <a:ahLst/>
                <a:cxnLst/>
                <a:rect l="l" t="t" r="r" b="b"/>
                <a:pathLst>
                  <a:path w="930" h="1751" extrusionOk="0">
                    <a:moveTo>
                      <a:pt x="906" y="0"/>
                    </a:moveTo>
                    <a:lnTo>
                      <a:pt x="13" y="893"/>
                    </a:lnTo>
                    <a:cubicBezTo>
                      <a:pt x="13" y="1191"/>
                      <a:pt x="1" y="1750"/>
                      <a:pt x="1" y="1750"/>
                    </a:cubicBezTo>
                    <a:lnTo>
                      <a:pt x="930" y="1750"/>
                    </a:lnTo>
                    <a:cubicBezTo>
                      <a:pt x="918" y="1012"/>
                      <a:pt x="918" y="584"/>
                      <a:pt x="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 name="Google Shape;135;p8"/>
            <p:cNvSpPr/>
            <p:nvPr/>
          </p:nvSpPr>
          <p:spPr>
            <a:xfrm>
              <a:off x="75" y="2638275"/>
              <a:ext cx="2505300" cy="25053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6" name="Google Shape;136;p8"/>
            <p:cNvGrpSpPr/>
            <p:nvPr/>
          </p:nvGrpSpPr>
          <p:grpSpPr>
            <a:xfrm flipH="1">
              <a:off x="414" y="3062050"/>
              <a:ext cx="2100935" cy="2081092"/>
              <a:chOff x="498850" y="3224050"/>
              <a:chExt cx="1482350" cy="1468350"/>
            </a:xfrm>
          </p:grpSpPr>
          <p:sp>
            <p:nvSpPr>
              <p:cNvPr id="137" name="Google Shape;137;p8"/>
              <p:cNvSpPr/>
              <p:nvPr/>
            </p:nvSpPr>
            <p:spPr>
              <a:xfrm>
                <a:off x="1742175" y="3224050"/>
                <a:ext cx="239025" cy="202725"/>
              </a:xfrm>
              <a:custGeom>
                <a:avLst/>
                <a:gdLst/>
                <a:ahLst/>
                <a:cxnLst/>
                <a:rect l="l" t="t" r="r" b="b"/>
                <a:pathLst>
                  <a:path w="9561" h="8109" extrusionOk="0">
                    <a:moveTo>
                      <a:pt x="8192" y="0"/>
                    </a:moveTo>
                    <a:lnTo>
                      <a:pt x="7192" y="988"/>
                    </a:lnTo>
                    <a:cubicBezTo>
                      <a:pt x="7192" y="1334"/>
                      <a:pt x="7192" y="1679"/>
                      <a:pt x="7204" y="2024"/>
                    </a:cubicBezTo>
                    <a:cubicBezTo>
                      <a:pt x="7227" y="3620"/>
                      <a:pt x="7299" y="5215"/>
                      <a:pt x="7346" y="6822"/>
                    </a:cubicBezTo>
                    <a:cubicBezTo>
                      <a:pt x="7358" y="7025"/>
                      <a:pt x="7346" y="7215"/>
                      <a:pt x="7346" y="7477"/>
                    </a:cubicBezTo>
                    <a:cubicBezTo>
                      <a:pt x="7055" y="7487"/>
                      <a:pt x="6767" y="7491"/>
                      <a:pt x="6476" y="7491"/>
                    </a:cubicBezTo>
                    <a:cubicBezTo>
                      <a:pt x="6080" y="7491"/>
                      <a:pt x="5677" y="7484"/>
                      <a:pt x="5251" y="7477"/>
                    </a:cubicBezTo>
                    <a:cubicBezTo>
                      <a:pt x="5310" y="5906"/>
                      <a:pt x="5370" y="4346"/>
                      <a:pt x="5394" y="2786"/>
                    </a:cubicBezTo>
                    <a:lnTo>
                      <a:pt x="5394" y="2786"/>
                    </a:lnTo>
                    <a:lnTo>
                      <a:pt x="4501" y="3691"/>
                    </a:lnTo>
                    <a:cubicBezTo>
                      <a:pt x="4525" y="4715"/>
                      <a:pt x="4560" y="5751"/>
                      <a:pt x="4596" y="6775"/>
                    </a:cubicBezTo>
                    <a:lnTo>
                      <a:pt x="4596" y="7418"/>
                    </a:lnTo>
                    <a:cubicBezTo>
                      <a:pt x="4419" y="7467"/>
                      <a:pt x="3906" y="7496"/>
                      <a:pt x="3414" y="7496"/>
                    </a:cubicBezTo>
                    <a:cubicBezTo>
                      <a:pt x="3078" y="7496"/>
                      <a:pt x="2751" y="7482"/>
                      <a:pt x="2548" y="7453"/>
                    </a:cubicBezTo>
                    <a:cubicBezTo>
                      <a:pt x="2560" y="6834"/>
                      <a:pt x="2572" y="6215"/>
                      <a:pt x="2584" y="5596"/>
                    </a:cubicBezTo>
                    <a:lnTo>
                      <a:pt x="2584" y="5596"/>
                    </a:lnTo>
                    <a:lnTo>
                      <a:pt x="1798" y="6382"/>
                    </a:lnTo>
                    <a:cubicBezTo>
                      <a:pt x="1798" y="6727"/>
                      <a:pt x="1810" y="7084"/>
                      <a:pt x="1810" y="7430"/>
                    </a:cubicBezTo>
                    <a:cubicBezTo>
                      <a:pt x="1504" y="7469"/>
                      <a:pt x="1190" y="7492"/>
                      <a:pt x="882" y="7492"/>
                    </a:cubicBezTo>
                    <a:cubicBezTo>
                      <a:pt x="818" y="7492"/>
                      <a:pt x="754" y="7491"/>
                      <a:pt x="691" y="7489"/>
                    </a:cubicBezTo>
                    <a:lnTo>
                      <a:pt x="0" y="8108"/>
                    </a:lnTo>
                    <a:cubicBezTo>
                      <a:pt x="3215" y="8049"/>
                      <a:pt x="6584" y="7989"/>
                      <a:pt x="9561" y="7941"/>
                    </a:cubicBezTo>
                    <a:lnTo>
                      <a:pt x="9561" y="7465"/>
                    </a:lnTo>
                    <a:lnTo>
                      <a:pt x="8001" y="7465"/>
                    </a:lnTo>
                    <a:cubicBezTo>
                      <a:pt x="8108" y="5239"/>
                      <a:pt x="8168" y="2488"/>
                      <a:pt x="81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8"/>
              <p:cNvSpPr/>
              <p:nvPr/>
            </p:nvSpPr>
            <p:spPr>
              <a:xfrm>
                <a:off x="567625" y="3448775"/>
                <a:ext cx="1413575" cy="1243625"/>
              </a:xfrm>
              <a:custGeom>
                <a:avLst/>
                <a:gdLst/>
                <a:ahLst/>
                <a:cxnLst/>
                <a:rect l="l" t="t" r="r" b="b"/>
                <a:pathLst>
                  <a:path w="56543" h="49745" extrusionOk="0">
                    <a:moveTo>
                      <a:pt x="34838" y="13228"/>
                    </a:moveTo>
                    <a:lnTo>
                      <a:pt x="34838" y="13240"/>
                    </a:lnTo>
                    <a:lnTo>
                      <a:pt x="46137" y="13430"/>
                    </a:lnTo>
                    <a:lnTo>
                      <a:pt x="46137" y="15074"/>
                    </a:lnTo>
                    <a:lnTo>
                      <a:pt x="34850" y="15264"/>
                    </a:lnTo>
                    <a:cubicBezTo>
                      <a:pt x="34778" y="14978"/>
                      <a:pt x="34766" y="13585"/>
                      <a:pt x="34838" y="13228"/>
                    </a:cubicBezTo>
                    <a:close/>
                    <a:moveTo>
                      <a:pt x="34993" y="15978"/>
                    </a:moveTo>
                    <a:lnTo>
                      <a:pt x="46137" y="16181"/>
                    </a:lnTo>
                    <a:lnTo>
                      <a:pt x="46137" y="17812"/>
                    </a:lnTo>
                    <a:lnTo>
                      <a:pt x="34993" y="18002"/>
                    </a:lnTo>
                    <a:lnTo>
                      <a:pt x="34993" y="15978"/>
                    </a:lnTo>
                    <a:close/>
                    <a:moveTo>
                      <a:pt x="34790" y="18693"/>
                    </a:moveTo>
                    <a:cubicBezTo>
                      <a:pt x="36695" y="18753"/>
                      <a:pt x="38588" y="18824"/>
                      <a:pt x="40481" y="18848"/>
                    </a:cubicBezTo>
                    <a:cubicBezTo>
                      <a:pt x="41109" y="18852"/>
                      <a:pt x="41697" y="18853"/>
                      <a:pt x="42286" y="18853"/>
                    </a:cubicBezTo>
                    <a:cubicBezTo>
                      <a:pt x="43465" y="18853"/>
                      <a:pt x="44645" y="18848"/>
                      <a:pt x="46137" y="18848"/>
                    </a:cubicBezTo>
                    <a:lnTo>
                      <a:pt x="46137" y="20538"/>
                    </a:lnTo>
                    <a:lnTo>
                      <a:pt x="34790" y="20753"/>
                    </a:lnTo>
                    <a:cubicBezTo>
                      <a:pt x="34790" y="20443"/>
                      <a:pt x="34790" y="20098"/>
                      <a:pt x="34790" y="19753"/>
                    </a:cubicBezTo>
                    <a:cubicBezTo>
                      <a:pt x="34778" y="19407"/>
                      <a:pt x="34790" y="19086"/>
                      <a:pt x="34790" y="18693"/>
                    </a:cubicBezTo>
                    <a:close/>
                    <a:moveTo>
                      <a:pt x="48649" y="9620"/>
                    </a:moveTo>
                    <a:cubicBezTo>
                      <a:pt x="48649" y="10061"/>
                      <a:pt x="48653" y="10119"/>
                      <a:pt x="48657" y="10119"/>
                    </a:cubicBezTo>
                    <a:cubicBezTo>
                      <a:pt x="48658" y="10119"/>
                      <a:pt x="48659" y="10112"/>
                      <a:pt x="48660" y="10112"/>
                    </a:cubicBezTo>
                    <a:cubicBezTo>
                      <a:pt x="48661" y="10112"/>
                      <a:pt x="48661" y="10118"/>
                      <a:pt x="48661" y="10144"/>
                    </a:cubicBezTo>
                    <a:cubicBezTo>
                      <a:pt x="48673" y="12061"/>
                      <a:pt x="48661" y="14038"/>
                      <a:pt x="48685" y="15943"/>
                    </a:cubicBezTo>
                    <a:cubicBezTo>
                      <a:pt x="48709" y="17467"/>
                      <a:pt x="48780" y="19014"/>
                      <a:pt x="48828" y="20538"/>
                    </a:cubicBezTo>
                    <a:lnTo>
                      <a:pt x="48828" y="21169"/>
                    </a:lnTo>
                    <a:cubicBezTo>
                      <a:pt x="48764" y="21172"/>
                      <a:pt x="48701" y="21173"/>
                      <a:pt x="48638" y="21173"/>
                    </a:cubicBezTo>
                    <a:cubicBezTo>
                      <a:pt x="48003" y="21173"/>
                      <a:pt x="47386" y="21073"/>
                      <a:pt x="46780" y="21062"/>
                    </a:cubicBezTo>
                    <a:cubicBezTo>
                      <a:pt x="46839" y="17264"/>
                      <a:pt x="46899" y="13347"/>
                      <a:pt x="46958" y="9620"/>
                    </a:cubicBezTo>
                    <a:close/>
                    <a:moveTo>
                      <a:pt x="51400" y="9882"/>
                    </a:moveTo>
                    <a:cubicBezTo>
                      <a:pt x="51400" y="10037"/>
                      <a:pt x="51411" y="10168"/>
                      <a:pt x="51411" y="10299"/>
                    </a:cubicBezTo>
                    <a:cubicBezTo>
                      <a:pt x="51411" y="12168"/>
                      <a:pt x="51411" y="14014"/>
                      <a:pt x="51435" y="15871"/>
                    </a:cubicBezTo>
                    <a:cubicBezTo>
                      <a:pt x="51459" y="17419"/>
                      <a:pt x="51530" y="19122"/>
                      <a:pt x="51578" y="20669"/>
                    </a:cubicBezTo>
                    <a:cubicBezTo>
                      <a:pt x="51578" y="20884"/>
                      <a:pt x="51578" y="20765"/>
                      <a:pt x="51578" y="21515"/>
                    </a:cubicBezTo>
                    <a:lnTo>
                      <a:pt x="49530" y="21515"/>
                    </a:lnTo>
                    <a:cubicBezTo>
                      <a:pt x="49590" y="17062"/>
                      <a:pt x="49649" y="13823"/>
                      <a:pt x="49709" y="10025"/>
                    </a:cubicBezTo>
                    <a:cubicBezTo>
                      <a:pt x="49947" y="10025"/>
                      <a:pt x="50221" y="9930"/>
                      <a:pt x="50507" y="9930"/>
                    </a:cubicBezTo>
                    <a:cubicBezTo>
                      <a:pt x="50780" y="9918"/>
                      <a:pt x="51066" y="9882"/>
                      <a:pt x="51400" y="9882"/>
                    </a:cubicBezTo>
                    <a:close/>
                    <a:moveTo>
                      <a:pt x="54305" y="9620"/>
                    </a:moveTo>
                    <a:lnTo>
                      <a:pt x="54305" y="10347"/>
                    </a:lnTo>
                    <a:cubicBezTo>
                      <a:pt x="54305" y="12121"/>
                      <a:pt x="54221" y="13895"/>
                      <a:pt x="54257" y="15669"/>
                    </a:cubicBezTo>
                    <a:cubicBezTo>
                      <a:pt x="54281" y="17288"/>
                      <a:pt x="54317" y="19086"/>
                      <a:pt x="54364" y="20705"/>
                    </a:cubicBezTo>
                    <a:cubicBezTo>
                      <a:pt x="54364" y="20908"/>
                      <a:pt x="54328" y="20765"/>
                      <a:pt x="54328" y="21515"/>
                    </a:cubicBezTo>
                    <a:lnTo>
                      <a:pt x="52221" y="21515"/>
                    </a:lnTo>
                    <a:cubicBezTo>
                      <a:pt x="52388" y="17062"/>
                      <a:pt x="52459" y="13347"/>
                      <a:pt x="52400" y="9620"/>
                    </a:cubicBezTo>
                    <a:close/>
                    <a:moveTo>
                      <a:pt x="34993" y="24396"/>
                    </a:moveTo>
                    <a:lnTo>
                      <a:pt x="34993" y="26468"/>
                    </a:lnTo>
                    <a:cubicBezTo>
                      <a:pt x="32031" y="26345"/>
                      <a:pt x="29084" y="26259"/>
                      <a:pt x="26129" y="26259"/>
                    </a:cubicBezTo>
                    <a:cubicBezTo>
                      <a:pt x="25365" y="26259"/>
                      <a:pt x="24602" y="26265"/>
                      <a:pt x="23837" y="26277"/>
                    </a:cubicBezTo>
                    <a:lnTo>
                      <a:pt x="23837" y="24587"/>
                    </a:lnTo>
                    <a:lnTo>
                      <a:pt x="34993" y="24396"/>
                    </a:lnTo>
                    <a:close/>
                    <a:moveTo>
                      <a:pt x="34993" y="27146"/>
                    </a:moveTo>
                    <a:lnTo>
                      <a:pt x="34993" y="29218"/>
                    </a:lnTo>
                    <a:cubicBezTo>
                      <a:pt x="32038" y="29105"/>
                      <a:pt x="29091" y="29021"/>
                      <a:pt x="25777" y="29021"/>
                    </a:cubicBezTo>
                    <a:cubicBezTo>
                      <a:pt x="24912" y="29021"/>
                      <a:pt x="24021" y="29027"/>
                      <a:pt x="23098" y="29040"/>
                    </a:cubicBezTo>
                    <a:lnTo>
                      <a:pt x="23098" y="27337"/>
                    </a:lnTo>
                    <a:cubicBezTo>
                      <a:pt x="27563" y="27265"/>
                      <a:pt x="31266" y="27206"/>
                      <a:pt x="34993" y="27146"/>
                    </a:cubicBezTo>
                    <a:close/>
                    <a:moveTo>
                      <a:pt x="34993" y="29909"/>
                    </a:moveTo>
                    <a:lnTo>
                      <a:pt x="34993" y="31921"/>
                    </a:lnTo>
                    <a:cubicBezTo>
                      <a:pt x="31266" y="31849"/>
                      <a:pt x="27551" y="31790"/>
                      <a:pt x="23098" y="31730"/>
                    </a:cubicBezTo>
                    <a:lnTo>
                      <a:pt x="23098" y="30099"/>
                    </a:lnTo>
                    <a:cubicBezTo>
                      <a:pt x="27563" y="30028"/>
                      <a:pt x="31266" y="29968"/>
                      <a:pt x="34993" y="29909"/>
                    </a:cubicBezTo>
                    <a:close/>
                    <a:moveTo>
                      <a:pt x="41611" y="21278"/>
                    </a:moveTo>
                    <a:cubicBezTo>
                      <a:pt x="42042" y="21278"/>
                      <a:pt x="42515" y="21299"/>
                      <a:pt x="42756" y="21336"/>
                    </a:cubicBezTo>
                    <a:cubicBezTo>
                      <a:pt x="42684" y="25087"/>
                      <a:pt x="42625" y="28932"/>
                      <a:pt x="42565" y="32647"/>
                    </a:cubicBezTo>
                    <a:lnTo>
                      <a:pt x="40934" y="32647"/>
                    </a:lnTo>
                    <a:cubicBezTo>
                      <a:pt x="40862" y="28944"/>
                      <a:pt x="40803" y="25087"/>
                      <a:pt x="40732" y="21336"/>
                    </a:cubicBezTo>
                    <a:cubicBezTo>
                      <a:pt x="40846" y="21296"/>
                      <a:pt x="41211" y="21278"/>
                      <a:pt x="41611" y="21278"/>
                    </a:cubicBezTo>
                    <a:close/>
                    <a:moveTo>
                      <a:pt x="37255" y="21515"/>
                    </a:moveTo>
                    <a:lnTo>
                      <a:pt x="37064" y="32659"/>
                    </a:lnTo>
                    <a:lnTo>
                      <a:pt x="35374" y="32659"/>
                    </a:lnTo>
                    <a:lnTo>
                      <a:pt x="35374" y="32218"/>
                    </a:lnTo>
                    <a:cubicBezTo>
                      <a:pt x="35350" y="29778"/>
                      <a:pt x="35350" y="27301"/>
                      <a:pt x="35314" y="24872"/>
                    </a:cubicBezTo>
                    <a:cubicBezTo>
                      <a:pt x="35302" y="23848"/>
                      <a:pt x="35231" y="22955"/>
                      <a:pt x="35195" y="21931"/>
                    </a:cubicBezTo>
                    <a:cubicBezTo>
                      <a:pt x="35195" y="21753"/>
                      <a:pt x="35195" y="21515"/>
                      <a:pt x="35195" y="21515"/>
                    </a:cubicBezTo>
                    <a:close/>
                    <a:moveTo>
                      <a:pt x="39278" y="21228"/>
                    </a:moveTo>
                    <a:cubicBezTo>
                      <a:pt x="39542" y="21228"/>
                      <a:pt x="39808" y="21238"/>
                      <a:pt x="40041" y="21265"/>
                    </a:cubicBezTo>
                    <a:cubicBezTo>
                      <a:pt x="40041" y="22503"/>
                      <a:pt x="39934" y="23729"/>
                      <a:pt x="39922" y="24968"/>
                    </a:cubicBezTo>
                    <a:cubicBezTo>
                      <a:pt x="39910" y="26218"/>
                      <a:pt x="39874" y="27551"/>
                      <a:pt x="39862" y="28825"/>
                    </a:cubicBezTo>
                    <a:cubicBezTo>
                      <a:pt x="39850" y="30087"/>
                      <a:pt x="39862" y="31171"/>
                      <a:pt x="39862" y="32659"/>
                    </a:cubicBezTo>
                    <a:lnTo>
                      <a:pt x="38184" y="32659"/>
                    </a:lnTo>
                    <a:cubicBezTo>
                      <a:pt x="38112" y="28944"/>
                      <a:pt x="38053" y="25087"/>
                      <a:pt x="37993" y="21336"/>
                    </a:cubicBezTo>
                    <a:cubicBezTo>
                      <a:pt x="38148" y="21279"/>
                      <a:pt x="38705" y="21228"/>
                      <a:pt x="39278" y="21228"/>
                    </a:cubicBezTo>
                    <a:close/>
                    <a:moveTo>
                      <a:pt x="45494" y="21515"/>
                    </a:moveTo>
                    <a:cubicBezTo>
                      <a:pt x="45434" y="25230"/>
                      <a:pt x="45375" y="28885"/>
                      <a:pt x="45315" y="32683"/>
                    </a:cubicBezTo>
                    <a:cubicBezTo>
                      <a:pt x="45077" y="32683"/>
                      <a:pt x="44803" y="32623"/>
                      <a:pt x="44530" y="32623"/>
                    </a:cubicBezTo>
                    <a:cubicBezTo>
                      <a:pt x="44256" y="32623"/>
                      <a:pt x="43970" y="32588"/>
                      <a:pt x="43660" y="32588"/>
                    </a:cubicBezTo>
                    <a:cubicBezTo>
                      <a:pt x="43649" y="32457"/>
                      <a:pt x="43625" y="32338"/>
                      <a:pt x="43625" y="32230"/>
                    </a:cubicBezTo>
                    <a:cubicBezTo>
                      <a:pt x="43601" y="29575"/>
                      <a:pt x="43589" y="26896"/>
                      <a:pt x="43553" y="24229"/>
                    </a:cubicBezTo>
                    <a:cubicBezTo>
                      <a:pt x="43541" y="23384"/>
                      <a:pt x="43482" y="22682"/>
                      <a:pt x="43446" y="21836"/>
                    </a:cubicBezTo>
                    <a:cubicBezTo>
                      <a:pt x="43434" y="21693"/>
                      <a:pt x="43446" y="21515"/>
                      <a:pt x="43446" y="21515"/>
                    </a:cubicBezTo>
                    <a:close/>
                    <a:moveTo>
                      <a:pt x="34993" y="33135"/>
                    </a:moveTo>
                    <a:cubicBezTo>
                      <a:pt x="37949" y="33268"/>
                      <a:pt x="40905" y="33340"/>
                      <a:pt x="43862" y="33340"/>
                    </a:cubicBezTo>
                    <a:cubicBezTo>
                      <a:pt x="44620" y="33340"/>
                      <a:pt x="45379" y="33335"/>
                      <a:pt x="46137" y="33326"/>
                    </a:cubicBezTo>
                    <a:lnTo>
                      <a:pt x="46137" y="35028"/>
                    </a:lnTo>
                    <a:cubicBezTo>
                      <a:pt x="46042" y="35052"/>
                      <a:pt x="45935" y="35064"/>
                      <a:pt x="45839" y="35064"/>
                    </a:cubicBezTo>
                    <a:cubicBezTo>
                      <a:pt x="43172" y="35088"/>
                      <a:pt x="40505" y="35100"/>
                      <a:pt x="37850" y="35135"/>
                    </a:cubicBezTo>
                    <a:cubicBezTo>
                      <a:pt x="37017" y="35147"/>
                      <a:pt x="36279" y="35207"/>
                      <a:pt x="35445" y="35231"/>
                    </a:cubicBezTo>
                    <a:lnTo>
                      <a:pt x="34993" y="35231"/>
                    </a:lnTo>
                    <a:lnTo>
                      <a:pt x="34993" y="33135"/>
                    </a:lnTo>
                    <a:close/>
                    <a:moveTo>
                      <a:pt x="11954" y="35933"/>
                    </a:moveTo>
                    <a:lnTo>
                      <a:pt x="23098" y="36136"/>
                    </a:lnTo>
                    <a:lnTo>
                      <a:pt x="23098" y="37767"/>
                    </a:lnTo>
                    <a:lnTo>
                      <a:pt x="11954" y="37957"/>
                    </a:lnTo>
                    <a:lnTo>
                      <a:pt x="11954" y="35933"/>
                    </a:lnTo>
                    <a:close/>
                    <a:moveTo>
                      <a:pt x="34993" y="35945"/>
                    </a:moveTo>
                    <a:lnTo>
                      <a:pt x="46137" y="36124"/>
                    </a:lnTo>
                    <a:lnTo>
                      <a:pt x="46137" y="37791"/>
                    </a:lnTo>
                    <a:cubicBezTo>
                      <a:pt x="46018" y="37814"/>
                      <a:pt x="45899" y="37826"/>
                      <a:pt x="45792" y="37826"/>
                    </a:cubicBezTo>
                    <a:cubicBezTo>
                      <a:pt x="43137" y="37850"/>
                      <a:pt x="40493" y="37862"/>
                      <a:pt x="37838" y="37898"/>
                    </a:cubicBezTo>
                    <a:cubicBezTo>
                      <a:pt x="36993" y="37910"/>
                      <a:pt x="36243" y="37969"/>
                      <a:pt x="35398" y="38005"/>
                    </a:cubicBezTo>
                    <a:cubicBezTo>
                      <a:pt x="35342" y="38009"/>
                      <a:pt x="35278" y="38010"/>
                      <a:pt x="35218" y="38010"/>
                    </a:cubicBezTo>
                    <a:cubicBezTo>
                      <a:pt x="35099" y="38010"/>
                      <a:pt x="34993" y="38005"/>
                      <a:pt x="34993" y="38005"/>
                    </a:cubicBezTo>
                    <a:lnTo>
                      <a:pt x="34993" y="35945"/>
                    </a:lnTo>
                    <a:close/>
                    <a:moveTo>
                      <a:pt x="11954" y="38684"/>
                    </a:moveTo>
                    <a:lnTo>
                      <a:pt x="23098" y="38886"/>
                    </a:lnTo>
                    <a:lnTo>
                      <a:pt x="23098" y="40517"/>
                    </a:lnTo>
                    <a:lnTo>
                      <a:pt x="11954" y="40708"/>
                    </a:lnTo>
                    <a:lnTo>
                      <a:pt x="11954" y="38684"/>
                    </a:lnTo>
                    <a:close/>
                    <a:moveTo>
                      <a:pt x="34993" y="38695"/>
                    </a:moveTo>
                    <a:lnTo>
                      <a:pt x="46137" y="38874"/>
                    </a:lnTo>
                    <a:lnTo>
                      <a:pt x="46137" y="40541"/>
                    </a:lnTo>
                    <a:cubicBezTo>
                      <a:pt x="46018" y="40553"/>
                      <a:pt x="45899" y="40565"/>
                      <a:pt x="45792" y="40565"/>
                    </a:cubicBezTo>
                    <a:cubicBezTo>
                      <a:pt x="43196" y="40589"/>
                      <a:pt x="40601" y="40600"/>
                      <a:pt x="38005" y="40636"/>
                    </a:cubicBezTo>
                    <a:cubicBezTo>
                      <a:pt x="37112" y="40648"/>
                      <a:pt x="36314" y="40708"/>
                      <a:pt x="35433" y="40743"/>
                    </a:cubicBezTo>
                    <a:cubicBezTo>
                      <a:pt x="35374" y="40747"/>
                      <a:pt x="35305" y="40749"/>
                      <a:pt x="35240" y="40749"/>
                    </a:cubicBezTo>
                    <a:cubicBezTo>
                      <a:pt x="35109" y="40749"/>
                      <a:pt x="34993" y="40743"/>
                      <a:pt x="34993" y="40743"/>
                    </a:cubicBezTo>
                    <a:lnTo>
                      <a:pt x="34993" y="38695"/>
                    </a:lnTo>
                    <a:close/>
                    <a:moveTo>
                      <a:pt x="11942" y="41434"/>
                    </a:moveTo>
                    <a:lnTo>
                      <a:pt x="23098" y="41636"/>
                    </a:lnTo>
                    <a:lnTo>
                      <a:pt x="23098" y="43279"/>
                    </a:lnTo>
                    <a:cubicBezTo>
                      <a:pt x="23098" y="43291"/>
                      <a:pt x="23063" y="43315"/>
                      <a:pt x="22955" y="43315"/>
                    </a:cubicBezTo>
                    <a:cubicBezTo>
                      <a:pt x="20503" y="43339"/>
                      <a:pt x="18133" y="43351"/>
                      <a:pt x="15693" y="43387"/>
                    </a:cubicBezTo>
                    <a:cubicBezTo>
                      <a:pt x="14645" y="43398"/>
                      <a:pt x="13561" y="43458"/>
                      <a:pt x="12514" y="43494"/>
                    </a:cubicBezTo>
                    <a:lnTo>
                      <a:pt x="11942" y="43494"/>
                    </a:lnTo>
                    <a:lnTo>
                      <a:pt x="11942" y="41434"/>
                    </a:lnTo>
                    <a:close/>
                    <a:moveTo>
                      <a:pt x="34790" y="41410"/>
                    </a:moveTo>
                    <a:cubicBezTo>
                      <a:pt x="36064" y="41410"/>
                      <a:pt x="37314" y="41505"/>
                      <a:pt x="38565" y="41517"/>
                    </a:cubicBezTo>
                    <a:cubicBezTo>
                      <a:pt x="39827" y="41529"/>
                      <a:pt x="41077" y="41565"/>
                      <a:pt x="42327" y="41577"/>
                    </a:cubicBezTo>
                    <a:cubicBezTo>
                      <a:pt x="42744" y="41581"/>
                      <a:pt x="43141" y="41582"/>
                      <a:pt x="43540" y="41582"/>
                    </a:cubicBezTo>
                    <a:cubicBezTo>
                      <a:pt x="44338" y="41582"/>
                      <a:pt x="45145" y="41577"/>
                      <a:pt x="46137" y="41577"/>
                    </a:cubicBezTo>
                    <a:lnTo>
                      <a:pt x="46137" y="43291"/>
                    </a:lnTo>
                    <a:cubicBezTo>
                      <a:pt x="46030" y="43315"/>
                      <a:pt x="45935" y="43327"/>
                      <a:pt x="45827" y="43327"/>
                    </a:cubicBezTo>
                    <a:cubicBezTo>
                      <a:pt x="43387" y="43339"/>
                      <a:pt x="40934" y="43351"/>
                      <a:pt x="38481" y="43387"/>
                    </a:cubicBezTo>
                    <a:cubicBezTo>
                      <a:pt x="37445" y="43398"/>
                      <a:pt x="36386" y="43470"/>
                      <a:pt x="35338" y="43506"/>
                    </a:cubicBezTo>
                    <a:lnTo>
                      <a:pt x="34802" y="43506"/>
                    </a:lnTo>
                    <a:cubicBezTo>
                      <a:pt x="34766" y="43160"/>
                      <a:pt x="34790" y="42815"/>
                      <a:pt x="34790" y="42470"/>
                    </a:cubicBezTo>
                    <a:cubicBezTo>
                      <a:pt x="34778" y="42113"/>
                      <a:pt x="34790" y="41791"/>
                      <a:pt x="34790" y="41410"/>
                    </a:cubicBezTo>
                    <a:close/>
                    <a:moveTo>
                      <a:pt x="54150" y="32659"/>
                    </a:moveTo>
                    <a:cubicBezTo>
                      <a:pt x="54150" y="32659"/>
                      <a:pt x="54162" y="32933"/>
                      <a:pt x="54162" y="33088"/>
                    </a:cubicBezTo>
                    <a:cubicBezTo>
                      <a:pt x="54162" y="34885"/>
                      <a:pt x="54150" y="36659"/>
                      <a:pt x="54186" y="38469"/>
                    </a:cubicBezTo>
                    <a:cubicBezTo>
                      <a:pt x="54209" y="40065"/>
                      <a:pt x="54281" y="41612"/>
                      <a:pt x="54328" y="43208"/>
                    </a:cubicBezTo>
                    <a:lnTo>
                      <a:pt x="54328" y="43803"/>
                    </a:lnTo>
                    <a:lnTo>
                      <a:pt x="52221" y="43803"/>
                    </a:lnTo>
                    <a:cubicBezTo>
                      <a:pt x="52388" y="40088"/>
                      <a:pt x="52459" y="36374"/>
                      <a:pt x="52400" y="32659"/>
                    </a:cubicBezTo>
                    <a:close/>
                    <a:moveTo>
                      <a:pt x="25039" y="32528"/>
                    </a:moveTo>
                    <a:cubicBezTo>
                      <a:pt x="25325" y="32528"/>
                      <a:pt x="25611" y="32540"/>
                      <a:pt x="25932" y="32540"/>
                    </a:cubicBezTo>
                    <a:cubicBezTo>
                      <a:pt x="25932" y="32707"/>
                      <a:pt x="25956" y="32849"/>
                      <a:pt x="25956" y="32992"/>
                    </a:cubicBezTo>
                    <a:cubicBezTo>
                      <a:pt x="25956" y="34897"/>
                      <a:pt x="25956" y="36814"/>
                      <a:pt x="25980" y="38731"/>
                    </a:cubicBezTo>
                    <a:cubicBezTo>
                      <a:pt x="26003" y="40243"/>
                      <a:pt x="26075" y="41732"/>
                      <a:pt x="26123" y="43244"/>
                    </a:cubicBezTo>
                    <a:lnTo>
                      <a:pt x="26123" y="43803"/>
                    </a:lnTo>
                    <a:lnTo>
                      <a:pt x="24075" y="43815"/>
                    </a:lnTo>
                    <a:cubicBezTo>
                      <a:pt x="24134" y="40100"/>
                      <a:pt x="24194" y="36338"/>
                      <a:pt x="24253" y="32528"/>
                    </a:cubicBezTo>
                    <a:cubicBezTo>
                      <a:pt x="24412" y="32528"/>
                      <a:pt x="24587" y="32533"/>
                      <a:pt x="24767" y="32533"/>
                    </a:cubicBezTo>
                    <a:cubicBezTo>
                      <a:pt x="24857" y="32533"/>
                      <a:pt x="24948" y="32532"/>
                      <a:pt x="25039" y="32528"/>
                    </a:cubicBezTo>
                    <a:close/>
                    <a:moveTo>
                      <a:pt x="27789" y="32528"/>
                    </a:moveTo>
                    <a:cubicBezTo>
                      <a:pt x="28075" y="32528"/>
                      <a:pt x="28361" y="32540"/>
                      <a:pt x="28682" y="32540"/>
                    </a:cubicBezTo>
                    <a:cubicBezTo>
                      <a:pt x="28682" y="32707"/>
                      <a:pt x="28706" y="32849"/>
                      <a:pt x="28706" y="32992"/>
                    </a:cubicBezTo>
                    <a:cubicBezTo>
                      <a:pt x="28706" y="34850"/>
                      <a:pt x="28706" y="36707"/>
                      <a:pt x="28730" y="38564"/>
                    </a:cubicBezTo>
                    <a:cubicBezTo>
                      <a:pt x="28754" y="40112"/>
                      <a:pt x="28825" y="41624"/>
                      <a:pt x="28873" y="43172"/>
                    </a:cubicBezTo>
                    <a:lnTo>
                      <a:pt x="28873" y="43803"/>
                    </a:lnTo>
                    <a:lnTo>
                      <a:pt x="26825" y="43815"/>
                    </a:lnTo>
                    <a:cubicBezTo>
                      <a:pt x="26885" y="40088"/>
                      <a:pt x="26944" y="36338"/>
                      <a:pt x="27004" y="32528"/>
                    </a:cubicBezTo>
                    <a:cubicBezTo>
                      <a:pt x="27162" y="32528"/>
                      <a:pt x="27337" y="32533"/>
                      <a:pt x="27517" y="32533"/>
                    </a:cubicBezTo>
                    <a:cubicBezTo>
                      <a:pt x="27607" y="32533"/>
                      <a:pt x="27698" y="32532"/>
                      <a:pt x="27789" y="32528"/>
                    </a:cubicBezTo>
                    <a:close/>
                    <a:moveTo>
                      <a:pt x="31266" y="32671"/>
                    </a:moveTo>
                    <a:lnTo>
                      <a:pt x="31266" y="33052"/>
                    </a:lnTo>
                    <a:cubicBezTo>
                      <a:pt x="31266" y="34826"/>
                      <a:pt x="31349" y="36600"/>
                      <a:pt x="31385" y="38374"/>
                    </a:cubicBezTo>
                    <a:cubicBezTo>
                      <a:pt x="31409" y="40005"/>
                      <a:pt x="31528" y="41589"/>
                      <a:pt x="31576" y="43220"/>
                    </a:cubicBezTo>
                    <a:cubicBezTo>
                      <a:pt x="31576" y="43422"/>
                      <a:pt x="31623" y="43815"/>
                      <a:pt x="31623" y="43815"/>
                    </a:cubicBezTo>
                    <a:lnTo>
                      <a:pt x="29528" y="43815"/>
                    </a:lnTo>
                    <a:cubicBezTo>
                      <a:pt x="29682" y="40092"/>
                      <a:pt x="29766" y="36382"/>
                      <a:pt x="29707" y="32671"/>
                    </a:cubicBezTo>
                    <a:close/>
                    <a:moveTo>
                      <a:pt x="34183" y="32540"/>
                    </a:moveTo>
                    <a:cubicBezTo>
                      <a:pt x="34183" y="32695"/>
                      <a:pt x="34207" y="32838"/>
                      <a:pt x="34207" y="32992"/>
                    </a:cubicBezTo>
                    <a:cubicBezTo>
                      <a:pt x="34207" y="34207"/>
                      <a:pt x="34183" y="35409"/>
                      <a:pt x="34207" y="36624"/>
                    </a:cubicBezTo>
                    <a:cubicBezTo>
                      <a:pt x="34219" y="38374"/>
                      <a:pt x="34266" y="40124"/>
                      <a:pt x="34302" y="41863"/>
                    </a:cubicBezTo>
                    <a:cubicBezTo>
                      <a:pt x="34314" y="42434"/>
                      <a:pt x="34350" y="42958"/>
                      <a:pt x="34374" y="43529"/>
                    </a:cubicBezTo>
                    <a:cubicBezTo>
                      <a:pt x="34374" y="43625"/>
                      <a:pt x="34374" y="43720"/>
                      <a:pt x="34350" y="43827"/>
                    </a:cubicBezTo>
                    <a:lnTo>
                      <a:pt x="32266" y="43827"/>
                    </a:lnTo>
                    <a:cubicBezTo>
                      <a:pt x="32433" y="40092"/>
                      <a:pt x="32516" y="36334"/>
                      <a:pt x="32457" y="32540"/>
                    </a:cubicBezTo>
                    <a:close/>
                    <a:moveTo>
                      <a:pt x="48649" y="32659"/>
                    </a:moveTo>
                    <a:cubicBezTo>
                      <a:pt x="48661" y="32778"/>
                      <a:pt x="48661" y="32897"/>
                      <a:pt x="48661" y="33016"/>
                    </a:cubicBezTo>
                    <a:cubicBezTo>
                      <a:pt x="48673" y="34945"/>
                      <a:pt x="48661" y="36850"/>
                      <a:pt x="48685" y="38779"/>
                    </a:cubicBezTo>
                    <a:cubicBezTo>
                      <a:pt x="48709" y="40279"/>
                      <a:pt x="48780" y="41779"/>
                      <a:pt x="48828" y="43279"/>
                    </a:cubicBezTo>
                    <a:lnTo>
                      <a:pt x="48828" y="43898"/>
                    </a:lnTo>
                    <a:cubicBezTo>
                      <a:pt x="48221" y="43919"/>
                      <a:pt x="47633" y="43948"/>
                      <a:pt x="47054" y="43948"/>
                    </a:cubicBezTo>
                    <a:cubicBezTo>
                      <a:pt x="46962" y="43948"/>
                      <a:pt x="46871" y="43948"/>
                      <a:pt x="46780" y="43946"/>
                    </a:cubicBezTo>
                    <a:cubicBezTo>
                      <a:pt x="46839" y="40148"/>
                      <a:pt x="46899" y="36374"/>
                      <a:pt x="46958" y="32659"/>
                    </a:cubicBezTo>
                    <a:close/>
                    <a:moveTo>
                      <a:pt x="51364" y="32659"/>
                    </a:moveTo>
                    <a:cubicBezTo>
                      <a:pt x="51423" y="36386"/>
                      <a:pt x="51483" y="40136"/>
                      <a:pt x="51542" y="43887"/>
                    </a:cubicBezTo>
                    <a:cubicBezTo>
                      <a:pt x="51370" y="43939"/>
                      <a:pt x="50794" y="43972"/>
                      <a:pt x="50280" y="43972"/>
                    </a:cubicBezTo>
                    <a:cubicBezTo>
                      <a:pt x="49976" y="43972"/>
                      <a:pt x="49694" y="43961"/>
                      <a:pt x="49530" y="43934"/>
                    </a:cubicBezTo>
                    <a:cubicBezTo>
                      <a:pt x="49590" y="40172"/>
                      <a:pt x="49649" y="36374"/>
                      <a:pt x="49709" y="32659"/>
                    </a:cubicBezTo>
                    <a:close/>
                    <a:moveTo>
                      <a:pt x="34993" y="44351"/>
                    </a:moveTo>
                    <a:lnTo>
                      <a:pt x="34993" y="44363"/>
                    </a:lnTo>
                    <a:lnTo>
                      <a:pt x="34993" y="46423"/>
                    </a:lnTo>
                    <a:cubicBezTo>
                      <a:pt x="32129" y="46304"/>
                      <a:pt x="29272" y="46220"/>
                      <a:pt x="26082" y="46220"/>
                    </a:cubicBezTo>
                    <a:cubicBezTo>
                      <a:pt x="25121" y="46220"/>
                      <a:pt x="24129" y="46227"/>
                      <a:pt x="23098" y="46244"/>
                    </a:cubicBezTo>
                    <a:lnTo>
                      <a:pt x="23098" y="44541"/>
                    </a:lnTo>
                    <a:cubicBezTo>
                      <a:pt x="27563" y="44482"/>
                      <a:pt x="31278" y="44410"/>
                      <a:pt x="34993" y="44351"/>
                    </a:cubicBezTo>
                    <a:close/>
                    <a:moveTo>
                      <a:pt x="11954" y="47101"/>
                    </a:moveTo>
                    <a:lnTo>
                      <a:pt x="11954" y="49173"/>
                    </a:lnTo>
                    <a:cubicBezTo>
                      <a:pt x="9002" y="49050"/>
                      <a:pt x="6035" y="48965"/>
                      <a:pt x="3040" y="48965"/>
                    </a:cubicBezTo>
                    <a:cubicBezTo>
                      <a:pt x="2267" y="48965"/>
                      <a:pt x="1492" y="48970"/>
                      <a:pt x="715" y="48982"/>
                    </a:cubicBezTo>
                    <a:cubicBezTo>
                      <a:pt x="703" y="48899"/>
                      <a:pt x="703" y="48804"/>
                      <a:pt x="715" y="48709"/>
                    </a:cubicBezTo>
                    <a:cubicBezTo>
                      <a:pt x="715" y="48244"/>
                      <a:pt x="679" y="47768"/>
                      <a:pt x="679" y="47292"/>
                    </a:cubicBezTo>
                    <a:lnTo>
                      <a:pt x="11954" y="47101"/>
                    </a:lnTo>
                    <a:close/>
                    <a:moveTo>
                      <a:pt x="34993" y="47101"/>
                    </a:moveTo>
                    <a:lnTo>
                      <a:pt x="34993" y="49173"/>
                    </a:lnTo>
                    <a:cubicBezTo>
                      <a:pt x="32083" y="49061"/>
                      <a:pt x="29064" y="48972"/>
                      <a:pt x="26079" y="48972"/>
                    </a:cubicBezTo>
                    <a:cubicBezTo>
                      <a:pt x="25240" y="48972"/>
                      <a:pt x="24405" y="48979"/>
                      <a:pt x="23575" y="48994"/>
                    </a:cubicBezTo>
                    <a:cubicBezTo>
                      <a:pt x="23575" y="48840"/>
                      <a:pt x="23503" y="48732"/>
                      <a:pt x="23503" y="48625"/>
                    </a:cubicBezTo>
                    <a:cubicBezTo>
                      <a:pt x="23503" y="48185"/>
                      <a:pt x="23587" y="47744"/>
                      <a:pt x="23587" y="47292"/>
                    </a:cubicBezTo>
                    <a:cubicBezTo>
                      <a:pt x="27373" y="47232"/>
                      <a:pt x="31266" y="47173"/>
                      <a:pt x="34993" y="47101"/>
                    </a:cubicBezTo>
                    <a:close/>
                    <a:moveTo>
                      <a:pt x="46137" y="0"/>
                    </a:moveTo>
                    <a:lnTo>
                      <a:pt x="45446" y="607"/>
                    </a:lnTo>
                    <a:cubicBezTo>
                      <a:pt x="45399" y="3644"/>
                      <a:pt x="45375" y="6656"/>
                      <a:pt x="45315" y="9632"/>
                    </a:cubicBezTo>
                    <a:lnTo>
                      <a:pt x="43660" y="9632"/>
                    </a:lnTo>
                    <a:cubicBezTo>
                      <a:pt x="43637" y="9561"/>
                      <a:pt x="43625" y="9489"/>
                      <a:pt x="43637" y="9418"/>
                    </a:cubicBezTo>
                    <a:cubicBezTo>
                      <a:pt x="43613" y="7120"/>
                      <a:pt x="43589" y="4858"/>
                      <a:pt x="43565" y="2548"/>
                    </a:cubicBezTo>
                    <a:lnTo>
                      <a:pt x="42672" y="3382"/>
                    </a:lnTo>
                    <a:cubicBezTo>
                      <a:pt x="42637" y="5477"/>
                      <a:pt x="42601" y="7394"/>
                      <a:pt x="42577" y="9632"/>
                    </a:cubicBezTo>
                    <a:lnTo>
                      <a:pt x="40934" y="9632"/>
                    </a:lnTo>
                    <a:cubicBezTo>
                      <a:pt x="40910" y="8144"/>
                      <a:pt x="40886" y="6727"/>
                      <a:pt x="40862" y="5227"/>
                    </a:cubicBezTo>
                    <a:lnTo>
                      <a:pt x="39874" y="6251"/>
                    </a:lnTo>
                    <a:cubicBezTo>
                      <a:pt x="39862" y="7430"/>
                      <a:pt x="39839" y="8632"/>
                      <a:pt x="39827" y="9823"/>
                    </a:cubicBezTo>
                    <a:cubicBezTo>
                      <a:pt x="39303" y="9835"/>
                      <a:pt x="38743" y="9835"/>
                      <a:pt x="38136" y="9835"/>
                    </a:cubicBezTo>
                    <a:cubicBezTo>
                      <a:pt x="38136" y="9680"/>
                      <a:pt x="38124" y="9537"/>
                      <a:pt x="38124" y="9406"/>
                    </a:cubicBezTo>
                    <a:cubicBezTo>
                      <a:pt x="38124" y="8954"/>
                      <a:pt x="38124" y="8513"/>
                      <a:pt x="38112" y="8061"/>
                    </a:cubicBezTo>
                    <a:lnTo>
                      <a:pt x="37088" y="9001"/>
                    </a:lnTo>
                    <a:lnTo>
                      <a:pt x="37088" y="9632"/>
                    </a:lnTo>
                    <a:lnTo>
                      <a:pt x="36350" y="9632"/>
                    </a:lnTo>
                    <a:lnTo>
                      <a:pt x="35719" y="10382"/>
                    </a:lnTo>
                    <a:cubicBezTo>
                      <a:pt x="38757" y="10507"/>
                      <a:pt x="41614" y="10641"/>
                      <a:pt x="44765" y="10641"/>
                    </a:cubicBezTo>
                    <a:cubicBezTo>
                      <a:pt x="45220" y="10641"/>
                      <a:pt x="45681" y="10638"/>
                      <a:pt x="46149" y="10632"/>
                    </a:cubicBezTo>
                    <a:lnTo>
                      <a:pt x="46149" y="12323"/>
                    </a:lnTo>
                    <a:lnTo>
                      <a:pt x="35005" y="12526"/>
                    </a:lnTo>
                    <a:lnTo>
                      <a:pt x="35005" y="11371"/>
                    </a:lnTo>
                    <a:lnTo>
                      <a:pt x="34278" y="12156"/>
                    </a:lnTo>
                    <a:cubicBezTo>
                      <a:pt x="34326" y="15216"/>
                      <a:pt x="34290" y="17812"/>
                      <a:pt x="34338" y="21515"/>
                    </a:cubicBezTo>
                    <a:lnTo>
                      <a:pt x="32278" y="21515"/>
                    </a:lnTo>
                    <a:cubicBezTo>
                      <a:pt x="32373" y="18538"/>
                      <a:pt x="32445" y="16371"/>
                      <a:pt x="32469" y="13883"/>
                    </a:cubicBezTo>
                    <a:lnTo>
                      <a:pt x="32469" y="13883"/>
                    </a:lnTo>
                    <a:lnTo>
                      <a:pt x="31468" y="14788"/>
                    </a:lnTo>
                    <a:lnTo>
                      <a:pt x="31468" y="15669"/>
                    </a:lnTo>
                    <a:cubicBezTo>
                      <a:pt x="31492" y="17312"/>
                      <a:pt x="31564" y="19098"/>
                      <a:pt x="31623" y="20729"/>
                    </a:cubicBezTo>
                    <a:lnTo>
                      <a:pt x="31623" y="21515"/>
                    </a:lnTo>
                    <a:lnTo>
                      <a:pt x="29528" y="21515"/>
                    </a:lnTo>
                    <a:cubicBezTo>
                      <a:pt x="29587" y="19276"/>
                      <a:pt x="29635" y="18229"/>
                      <a:pt x="29671" y="16669"/>
                    </a:cubicBezTo>
                    <a:lnTo>
                      <a:pt x="29671" y="16669"/>
                    </a:lnTo>
                    <a:lnTo>
                      <a:pt x="28766" y="17479"/>
                    </a:lnTo>
                    <a:cubicBezTo>
                      <a:pt x="28801" y="18526"/>
                      <a:pt x="28837" y="19681"/>
                      <a:pt x="28873" y="20717"/>
                    </a:cubicBezTo>
                    <a:lnTo>
                      <a:pt x="28873" y="21515"/>
                    </a:lnTo>
                    <a:lnTo>
                      <a:pt x="26825" y="21515"/>
                    </a:lnTo>
                    <a:cubicBezTo>
                      <a:pt x="26837" y="20765"/>
                      <a:pt x="26849" y="20098"/>
                      <a:pt x="26861" y="19479"/>
                    </a:cubicBezTo>
                    <a:lnTo>
                      <a:pt x="26861" y="19479"/>
                    </a:lnTo>
                    <a:lnTo>
                      <a:pt x="26111" y="20146"/>
                    </a:lnTo>
                    <a:cubicBezTo>
                      <a:pt x="26111" y="20312"/>
                      <a:pt x="26123" y="20598"/>
                      <a:pt x="26134" y="20753"/>
                    </a:cubicBezTo>
                    <a:lnTo>
                      <a:pt x="26134" y="21515"/>
                    </a:lnTo>
                    <a:lnTo>
                      <a:pt x="25003" y="21515"/>
                    </a:lnTo>
                    <a:lnTo>
                      <a:pt x="24468" y="21991"/>
                    </a:lnTo>
                    <a:cubicBezTo>
                      <a:pt x="27932" y="21931"/>
                      <a:pt x="31278" y="21705"/>
                      <a:pt x="34993" y="21646"/>
                    </a:cubicBezTo>
                    <a:lnTo>
                      <a:pt x="34993" y="23670"/>
                    </a:lnTo>
                    <a:lnTo>
                      <a:pt x="23848" y="23467"/>
                    </a:lnTo>
                    <a:lnTo>
                      <a:pt x="23848" y="22693"/>
                    </a:lnTo>
                    <a:lnTo>
                      <a:pt x="22955" y="23467"/>
                    </a:lnTo>
                    <a:cubicBezTo>
                      <a:pt x="22908" y="26503"/>
                      <a:pt x="22670" y="29682"/>
                      <a:pt x="22622" y="32659"/>
                    </a:cubicBezTo>
                    <a:lnTo>
                      <a:pt x="20979" y="32659"/>
                    </a:lnTo>
                    <a:cubicBezTo>
                      <a:pt x="20943" y="30433"/>
                      <a:pt x="20896" y="27777"/>
                      <a:pt x="20860" y="25384"/>
                    </a:cubicBezTo>
                    <a:lnTo>
                      <a:pt x="19979" y="26301"/>
                    </a:lnTo>
                    <a:cubicBezTo>
                      <a:pt x="19943" y="28408"/>
                      <a:pt x="19907" y="30433"/>
                      <a:pt x="19872" y="32659"/>
                    </a:cubicBezTo>
                    <a:lnTo>
                      <a:pt x="18205" y="32659"/>
                    </a:lnTo>
                    <a:cubicBezTo>
                      <a:pt x="18181" y="32528"/>
                      <a:pt x="18169" y="32385"/>
                      <a:pt x="18169" y="32254"/>
                    </a:cubicBezTo>
                    <a:cubicBezTo>
                      <a:pt x="18157" y="30861"/>
                      <a:pt x="18157" y="29444"/>
                      <a:pt x="18145" y="28063"/>
                    </a:cubicBezTo>
                    <a:lnTo>
                      <a:pt x="17169" y="29087"/>
                    </a:lnTo>
                    <a:cubicBezTo>
                      <a:pt x="17157" y="30254"/>
                      <a:pt x="17133" y="31171"/>
                      <a:pt x="17121" y="32659"/>
                    </a:cubicBezTo>
                    <a:lnTo>
                      <a:pt x="15478" y="32659"/>
                    </a:lnTo>
                    <a:cubicBezTo>
                      <a:pt x="15466" y="31909"/>
                      <a:pt x="15455" y="31385"/>
                      <a:pt x="15443" y="30790"/>
                    </a:cubicBezTo>
                    <a:lnTo>
                      <a:pt x="14419" y="31849"/>
                    </a:lnTo>
                    <a:lnTo>
                      <a:pt x="14419" y="32659"/>
                    </a:lnTo>
                    <a:lnTo>
                      <a:pt x="13633" y="32659"/>
                    </a:lnTo>
                    <a:lnTo>
                      <a:pt x="12811" y="33254"/>
                    </a:lnTo>
                    <a:cubicBezTo>
                      <a:pt x="16288" y="33314"/>
                      <a:pt x="20134" y="33314"/>
                      <a:pt x="23098" y="33373"/>
                    </a:cubicBezTo>
                    <a:lnTo>
                      <a:pt x="23098" y="35005"/>
                    </a:lnTo>
                    <a:lnTo>
                      <a:pt x="11954" y="35207"/>
                    </a:lnTo>
                    <a:lnTo>
                      <a:pt x="11954" y="34064"/>
                    </a:lnTo>
                    <a:lnTo>
                      <a:pt x="11418" y="34635"/>
                    </a:lnTo>
                    <a:cubicBezTo>
                      <a:pt x="11466" y="37707"/>
                      <a:pt x="11585" y="40827"/>
                      <a:pt x="11645" y="43803"/>
                    </a:cubicBezTo>
                    <a:lnTo>
                      <a:pt x="9573" y="43803"/>
                    </a:lnTo>
                    <a:cubicBezTo>
                      <a:pt x="9680" y="41565"/>
                      <a:pt x="9740" y="38862"/>
                      <a:pt x="9763" y="36374"/>
                    </a:cubicBezTo>
                    <a:lnTo>
                      <a:pt x="9763" y="36374"/>
                    </a:lnTo>
                    <a:lnTo>
                      <a:pt x="8763" y="37386"/>
                    </a:lnTo>
                    <a:lnTo>
                      <a:pt x="8763" y="38422"/>
                    </a:lnTo>
                    <a:cubicBezTo>
                      <a:pt x="8787" y="40029"/>
                      <a:pt x="8870" y="41589"/>
                      <a:pt x="8918" y="43184"/>
                    </a:cubicBezTo>
                    <a:lnTo>
                      <a:pt x="8918" y="43803"/>
                    </a:lnTo>
                    <a:lnTo>
                      <a:pt x="6823" y="43803"/>
                    </a:lnTo>
                    <a:cubicBezTo>
                      <a:pt x="6882" y="42315"/>
                      <a:pt x="6930" y="40720"/>
                      <a:pt x="6965" y="39160"/>
                    </a:cubicBezTo>
                    <a:lnTo>
                      <a:pt x="6965" y="39160"/>
                    </a:lnTo>
                    <a:lnTo>
                      <a:pt x="6061" y="40077"/>
                    </a:lnTo>
                    <a:cubicBezTo>
                      <a:pt x="6096" y="41112"/>
                      <a:pt x="6132" y="42124"/>
                      <a:pt x="6168" y="43160"/>
                    </a:cubicBezTo>
                    <a:lnTo>
                      <a:pt x="6168" y="43803"/>
                    </a:lnTo>
                    <a:lnTo>
                      <a:pt x="4120" y="43803"/>
                    </a:lnTo>
                    <a:cubicBezTo>
                      <a:pt x="4132" y="43053"/>
                      <a:pt x="4144" y="42601"/>
                      <a:pt x="4156" y="41970"/>
                    </a:cubicBezTo>
                    <a:lnTo>
                      <a:pt x="4156" y="41970"/>
                    </a:lnTo>
                    <a:lnTo>
                      <a:pt x="3405" y="42744"/>
                    </a:lnTo>
                    <a:cubicBezTo>
                      <a:pt x="3405" y="42910"/>
                      <a:pt x="3417" y="43089"/>
                      <a:pt x="3429" y="43256"/>
                    </a:cubicBezTo>
                    <a:cubicBezTo>
                      <a:pt x="3429" y="43434"/>
                      <a:pt x="3429" y="43637"/>
                      <a:pt x="3429" y="43827"/>
                    </a:cubicBezTo>
                    <a:cubicBezTo>
                      <a:pt x="3102" y="43877"/>
                      <a:pt x="2783" y="43901"/>
                      <a:pt x="2458" y="43901"/>
                    </a:cubicBezTo>
                    <a:cubicBezTo>
                      <a:pt x="2393" y="43901"/>
                      <a:pt x="2328" y="43900"/>
                      <a:pt x="2262" y="43898"/>
                    </a:cubicBezTo>
                    <a:lnTo>
                      <a:pt x="1596" y="44518"/>
                    </a:lnTo>
                    <a:cubicBezTo>
                      <a:pt x="5060" y="44458"/>
                      <a:pt x="8239" y="44399"/>
                      <a:pt x="11954" y="44339"/>
                    </a:cubicBezTo>
                    <a:lnTo>
                      <a:pt x="11954" y="46363"/>
                    </a:lnTo>
                    <a:lnTo>
                      <a:pt x="810" y="46173"/>
                    </a:lnTo>
                    <a:lnTo>
                      <a:pt x="810" y="45399"/>
                    </a:lnTo>
                    <a:lnTo>
                      <a:pt x="84" y="46101"/>
                    </a:lnTo>
                    <a:cubicBezTo>
                      <a:pt x="60" y="47316"/>
                      <a:pt x="24" y="48268"/>
                      <a:pt x="0" y="49744"/>
                    </a:cubicBezTo>
                    <a:lnTo>
                      <a:pt x="12633" y="49744"/>
                    </a:lnTo>
                    <a:cubicBezTo>
                      <a:pt x="12633" y="49006"/>
                      <a:pt x="12621" y="47958"/>
                      <a:pt x="12609" y="47066"/>
                    </a:cubicBezTo>
                    <a:cubicBezTo>
                      <a:pt x="12597" y="46196"/>
                      <a:pt x="12526" y="45268"/>
                      <a:pt x="12490" y="44387"/>
                    </a:cubicBezTo>
                    <a:cubicBezTo>
                      <a:pt x="12490" y="44220"/>
                      <a:pt x="12490" y="43791"/>
                      <a:pt x="12490" y="43791"/>
                    </a:cubicBezTo>
                    <a:lnTo>
                      <a:pt x="14585" y="43791"/>
                    </a:lnTo>
                    <a:cubicBezTo>
                      <a:pt x="14597" y="45280"/>
                      <a:pt x="14490" y="46327"/>
                      <a:pt x="14478" y="47577"/>
                    </a:cubicBezTo>
                    <a:cubicBezTo>
                      <a:pt x="14478" y="48280"/>
                      <a:pt x="14454" y="48994"/>
                      <a:pt x="14443" y="49744"/>
                    </a:cubicBezTo>
                    <a:lnTo>
                      <a:pt x="15383" y="49744"/>
                    </a:lnTo>
                    <a:cubicBezTo>
                      <a:pt x="15383" y="48994"/>
                      <a:pt x="15371" y="47911"/>
                      <a:pt x="15359" y="46994"/>
                    </a:cubicBezTo>
                    <a:cubicBezTo>
                      <a:pt x="15347" y="46137"/>
                      <a:pt x="15276" y="45220"/>
                      <a:pt x="15240" y="44351"/>
                    </a:cubicBezTo>
                    <a:cubicBezTo>
                      <a:pt x="15228" y="44196"/>
                      <a:pt x="15240" y="43791"/>
                      <a:pt x="15240" y="43791"/>
                    </a:cubicBezTo>
                    <a:lnTo>
                      <a:pt x="17300" y="43791"/>
                    </a:lnTo>
                    <a:cubicBezTo>
                      <a:pt x="17276" y="46030"/>
                      <a:pt x="17240" y="47518"/>
                      <a:pt x="17205" y="49744"/>
                    </a:cubicBezTo>
                    <a:lnTo>
                      <a:pt x="18145" y="49744"/>
                    </a:lnTo>
                    <a:cubicBezTo>
                      <a:pt x="18110" y="47506"/>
                      <a:pt x="18074" y="45887"/>
                      <a:pt x="18038" y="43934"/>
                    </a:cubicBezTo>
                    <a:cubicBezTo>
                      <a:pt x="18188" y="43887"/>
                      <a:pt x="18693" y="43859"/>
                      <a:pt x="19175" y="43859"/>
                    </a:cubicBezTo>
                    <a:cubicBezTo>
                      <a:pt x="19538" y="43859"/>
                      <a:pt x="19888" y="43875"/>
                      <a:pt x="20062" y="43910"/>
                    </a:cubicBezTo>
                    <a:cubicBezTo>
                      <a:pt x="20027" y="45851"/>
                      <a:pt x="19991" y="47506"/>
                      <a:pt x="19955" y="49733"/>
                    </a:cubicBezTo>
                    <a:lnTo>
                      <a:pt x="20884" y="49733"/>
                    </a:lnTo>
                    <a:cubicBezTo>
                      <a:pt x="20884" y="48994"/>
                      <a:pt x="20872" y="47851"/>
                      <a:pt x="20860" y="46899"/>
                    </a:cubicBezTo>
                    <a:cubicBezTo>
                      <a:pt x="20848" y="46053"/>
                      <a:pt x="20789" y="45149"/>
                      <a:pt x="20741" y="44303"/>
                    </a:cubicBezTo>
                    <a:lnTo>
                      <a:pt x="20741" y="43791"/>
                    </a:lnTo>
                    <a:lnTo>
                      <a:pt x="22801" y="43791"/>
                    </a:lnTo>
                    <a:cubicBezTo>
                      <a:pt x="22777" y="46018"/>
                      <a:pt x="22741" y="47506"/>
                      <a:pt x="22705" y="49733"/>
                    </a:cubicBezTo>
                    <a:lnTo>
                      <a:pt x="35314" y="49733"/>
                    </a:lnTo>
                    <a:cubicBezTo>
                      <a:pt x="35302" y="48994"/>
                      <a:pt x="35290" y="47554"/>
                      <a:pt x="35278" y="46446"/>
                    </a:cubicBezTo>
                    <a:cubicBezTo>
                      <a:pt x="35267" y="45756"/>
                      <a:pt x="35219" y="44994"/>
                      <a:pt x="35195" y="44303"/>
                    </a:cubicBezTo>
                    <a:lnTo>
                      <a:pt x="35195" y="43791"/>
                    </a:lnTo>
                    <a:lnTo>
                      <a:pt x="37291" y="43791"/>
                    </a:lnTo>
                    <a:cubicBezTo>
                      <a:pt x="37303" y="45280"/>
                      <a:pt x="37195" y="46315"/>
                      <a:pt x="37183" y="47566"/>
                    </a:cubicBezTo>
                    <a:cubicBezTo>
                      <a:pt x="37183" y="48268"/>
                      <a:pt x="37172" y="48994"/>
                      <a:pt x="37148" y="49733"/>
                    </a:cubicBezTo>
                    <a:lnTo>
                      <a:pt x="38088" y="49733"/>
                    </a:lnTo>
                    <a:cubicBezTo>
                      <a:pt x="38088" y="48994"/>
                      <a:pt x="38076" y="47899"/>
                      <a:pt x="38065" y="46982"/>
                    </a:cubicBezTo>
                    <a:cubicBezTo>
                      <a:pt x="38053" y="46113"/>
                      <a:pt x="37981" y="45208"/>
                      <a:pt x="37945" y="44351"/>
                    </a:cubicBezTo>
                    <a:cubicBezTo>
                      <a:pt x="37945" y="44184"/>
                      <a:pt x="37945" y="43791"/>
                      <a:pt x="37945" y="43791"/>
                    </a:cubicBezTo>
                    <a:lnTo>
                      <a:pt x="40005" y="43791"/>
                    </a:lnTo>
                    <a:cubicBezTo>
                      <a:pt x="39981" y="46018"/>
                      <a:pt x="39946" y="47506"/>
                      <a:pt x="39910" y="49733"/>
                    </a:cubicBezTo>
                    <a:lnTo>
                      <a:pt x="40851" y="49733"/>
                    </a:lnTo>
                    <a:cubicBezTo>
                      <a:pt x="40815" y="47506"/>
                      <a:pt x="40779" y="46018"/>
                      <a:pt x="40743" y="43791"/>
                    </a:cubicBezTo>
                    <a:lnTo>
                      <a:pt x="42756" y="43791"/>
                    </a:lnTo>
                    <a:cubicBezTo>
                      <a:pt x="42732" y="46018"/>
                      <a:pt x="42696" y="47506"/>
                      <a:pt x="42660" y="49733"/>
                    </a:cubicBezTo>
                    <a:lnTo>
                      <a:pt x="43601" y="49733"/>
                    </a:lnTo>
                    <a:cubicBezTo>
                      <a:pt x="43565" y="47506"/>
                      <a:pt x="43529" y="45875"/>
                      <a:pt x="43494" y="43934"/>
                    </a:cubicBezTo>
                    <a:cubicBezTo>
                      <a:pt x="43650" y="43887"/>
                      <a:pt x="44166" y="43859"/>
                      <a:pt x="44647" y="43859"/>
                    </a:cubicBezTo>
                    <a:cubicBezTo>
                      <a:pt x="45009" y="43859"/>
                      <a:pt x="45352" y="43875"/>
                      <a:pt x="45506" y="43910"/>
                    </a:cubicBezTo>
                    <a:cubicBezTo>
                      <a:pt x="45482" y="45851"/>
                      <a:pt x="45446" y="47506"/>
                      <a:pt x="45411" y="49733"/>
                    </a:cubicBezTo>
                    <a:lnTo>
                      <a:pt x="56543" y="49733"/>
                    </a:lnTo>
                    <a:lnTo>
                      <a:pt x="56543" y="49137"/>
                    </a:lnTo>
                    <a:cubicBezTo>
                      <a:pt x="53759" y="49039"/>
                      <a:pt x="51400" y="48968"/>
                      <a:pt x="48836" y="48968"/>
                    </a:cubicBezTo>
                    <a:cubicBezTo>
                      <a:pt x="47968" y="48968"/>
                      <a:pt x="47076" y="48976"/>
                      <a:pt x="46137" y="48994"/>
                    </a:cubicBezTo>
                    <a:lnTo>
                      <a:pt x="46137" y="47292"/>
                    </a:lnTo>
                    <a:cubicBezTo>
                      <a:pt x="49852" y="47232"/>
                      <a:pt x="52828" y="47173"/>
                      <a:pt x="56543" y="47113"/>
                    </a:cubicBezTo>
                    <a:lnTo>
                      <a:pt x="56543" y="46363"/>
                    </a:lnTo>
                    <a:cubicBezTo>
                      <a:pt x="52816" y="46304"/>
                      <a:pt x="49852" y="46244"/>
                      <a:pt x="46137" y="46173"/>
                    </a:cubicBezTo>
                    <a:lnTo>
                      <a:pt x="46137" y="44541"/>
                    </a:lnTo>
                    <a:cubicBezTo>
                      <a:pt x="49852" y="44482"/>
                      <a:pt x="52828" y="44422"/>
                      <a:pt x="56543" y="44363"/>
                    </a:cubicBezTo>
                    <a:lnTo>
                      <a:pt x="56543" y="43803"/>
                    </a:lnTo>
                    <a:lnTo>
                      <a:pt x="54983" y="43803"/>
                    </a:lnTo>
                    <a:cubicBezTo>
                      <a:pt x="55138" y="40088"/>
                      <a:pt x="55221" y="36374"/>
                      <a:pt x="55162" y="32659"/>
                    </a:cubicBezTo>
                    <a:lnTo>
                      <a:pt x="56543" y="32659"/>
                    </a:lnTo>
                    <a:lnTo>
                      <a:pt x="56543" y="31897"/>
                    </a:lnTo>
                    <a:cubicBezTo>
                      <a:pt x="52828" y="31849"/>
                      <a:pt x="49625" y="31790"/>
                      <a:pt x="46089" y="31730"/>
                    </a:cubicBezTo>
                    <a:cubicBezTo>
                      <a:pt x="46077" y="31206"/>
                      <a:pt x="46054" y="30647"/>
                      <a:pt x="46054" y="30087"/>
                    </a:cubicBezTo>
                    <a:cubicBezTo>
                      <a:pt x="49566" y="30028"/>
                      <a:pt x="52828" y="29968"/>
                      <a:pt x="56543" y="29909"/>
                    </a:cubicBezTo>
                    <a:lnTo>
                      <a:pt x="56543" y="29194"/>
                    </a:lnTo>
                    <a:cubicBezTo>
                      <a:pt x="53721" y="29086"/>
                      <a:pt x="51326" y="29018"/>
                      <a:pt x="48709" y="29018"/>
                    </a:cubicBezTo>
                    <a:cubicBezTo>
                      <a:pt x="47880" y="29018"/>
                      <a:pt x="47030" y="29025"/>
                      <a:pt x="46137" y="29040"/>
                    </a:cubicBezTo>
                    <a:lnTo>
                      <a:pt x="46137" y="27313"/>
                    </a:lnTo>
                    <a:cubicBezTo>
                      <a:pt x="46244" y="27301"/>
                      <a:pt x="46351" y="27289"/>
                      <a:pt x="46458" y="27289"/>
                    </a:cubicBezTo>
                    <a:cubicBezTo>
                      <a:pt x="49102" y="27265"/>
                      <a:pt x="51697" y="27242"/>
                      <a:pt x="54340" y="27206"/>
                    </a:cubicBezTo>
                    <a:cubicBezTo>
                      <a:pt x="55090" y="27194"/>
                      <a:pt x="55805" y="27158"/>
                      <a:pt x="56543" y="27123"/>
                    </a:cubicBezTo>
                    <a:lnTo>
                      <a:pt x="56543" y="26444"/>
                    </a:lnTo>
                    <a:cubicBezTo>
                      <a:pt x="53712" y="26335"/>
                      <a:pt x="51321" y="26268"/>
                      <a:pt x="48707" y="26268"/>
                    </a:cubicBezTo>
                    <a:cubicBezTo>
                      <a:pt x="47880" y="26268"/>
                      <a:pt x="47030" y="26275"/>
                      <a:pt x="46137" y="26289"/>
                    </a:cubicBezTo>
                    <a:lnTo>
                      <a:pt x="46137" y="24587"/>
                    </a:lnTo>
                    <a:cubicBezTo>
                      <a:pt x="49864" y="24527"/>
                      <a:pt x="52828" y="24468"/>
                      <a:pt x="56543" y="24408"/>
                    </a:cubicBezTo>
                    <a:lnTo>
                      <a:pt x="56543" y="23646"/>
                    </a:lnTo>
                    <a:cubicBezTo>
                      <a:pt x="52816" y="23586"/>
                      <a:pt x="49852" y="23527"/>
                      <a:pt x="46137" y="23467"/>
                    </a:cubicBezTo>
                    <a:lnTo>
                      <a:pt x="46137" y="21836"/>
                    </a:lnTo>
                    <a:cubicBezTo>
                      <a:pt x="49864" y="21777"/>
                      <a:pt x="52828" y="21717"/>
                      <a:pt x="56543" y="21658"/>
                    </a:cubicBezTo>
                    <a:lnTo>
                      <a:pt x="56543" y="21181"/>
                    </a:lnTo>
                    <a:cubicBezTo>
                      <a:pt x="56454" y="21185"/>
                      <a:pt x="56365" y="21187"/>
                      <a:pt x="56276" y="21187"/>
                    </a:cubicBezTo>
                    <a:cubicBezTo>
                      <a:pt x="55818" y="21187"/>
                      <a:pt x="55361" y="21134"/>
                      <a:pt x="54912" y="21015"/>
                    </a:cubicBezTo>
                    <a:cubicBezTo>
                      <a:pt x="55067" y="17276"/>
                      <a:pt x="55221" y="13335"/>
                      <a:pt x="55162" y="9620"/>
                    </a:cubicBezTo>
                    <a:lnTo>
                      <a:pt x="56543" y="9620"/>
                    </a:lnTo>
                    <a:lnTo>
                      <a:pt x="56543" y="9192"/>
                    </a:lnTo>
                    <a:cubicBezTo>
                      <a:pt x="52816" y="9132"/>
                      <a:pt x="49852" y="9073"/>
                      <a:pt x="46137" y="9025"/>
                    </a:cubicBezTo>
                    <a:lnTo>
                      <a:pt x="46137" y="7394"/>
                    </a:lnTo>
                    <a:cubicBezTo>
                      <a:pt x="49864" y="7334"/>
                      <a:pt x="52828" y="7275"/>
                      <a:pt x="56543" y="7215"/>
                    </a:cubicBezTo>
                    <a:lnTo>
                      <a:pt x="56543" y="6489"/>
                    </a:lnTo>
                    <a:cubicBezTo>
                      <a:pt x="53759" y="6391"/>
                      <a:pt x="51400" y="6320"/>
                      <a:pt x="48836" y="6320"/>
                    </a:cubicBezTo>
                    <a:cubicBezTo>
                      <a:pt x="47968" y="6320"/>
                      <a:pt x="47076" y="6328"/>
                      <a:pt x="46137" y="6346"/>
                    </a:cubicBezTo>
                    <a:lnTo>
                      <a:pt x="46137" y="4632"/>
                    </a:lnTo>
                    <a:cubicBezTo>
                      <a:pt x="49864" y="4572"/>
                      <a:pt x="52828" y="4513"/>
                      <a:pt x="56543" y="4453"/>
                    </a:cubicBezTo>
                    <a:lnTo>
                      <a:pt x="56543" y="3739"/>
                    </a:lnTo>
                    <a:cubicBezTo>
                      <a:pt x="53712" y="3630"/>
                      <a:pt x="51321" y="3563"/>
                      <a:pt x="48707" y="3563"/>
                    </a:cubicBezTo>
                    <a:cubicBezTo>
                      <a:pt x="47880" y="3563"/>
                      <a:pt x="47030" y="3570"/>
                      <a:pt x="46137" y="3584"/>
                    </a:cubicBezTo>
                    <a:lnTo>
                      <a:pt x="46137" y="1881"/>
                    </a:lnTo>
                    <a:cubicBezTo>
                      <a:pt x="49864" y="1822"/>
                      <a:pt x="52828" y="1762"/>
                      <a:pt x="56543" y="1703"/>
                    </a:cubicBezTo>
                    <a:lnTo>
                      <a:pt x="56543" y="965"/>
                    </a:lnTo>
                    <a:cubicBezTo>
                      <a:pt x="55055" y="917"/>
                      <a:pt x="53340" y="869"/>
                      <a:pt x="51721" y="846"/>
                    </a:cubicBezTo>
                    <a:cubicBezTo>
                      <a:pt x="51098" y="838"/>
                      <a:pt x="50517" y="835"/>
                      <a:pt x="49937" y="835"/>
                    </a:cubicBezTo>
                    <a:cubicBezTo>
                      <a:pt x="48777" y="835"/>
                      <a:pt x="47621" y="846"/>
                      <a:pt x="46137" y="846"/>
                    </a:cubicBezTo>
                    <a:lnTo>
                      <a:pt x="4613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8"/>
              <p:cNvSpPr/>
              <p:nvPr/>
            </p:nvSpPr>
            <p:spPr>
              <a:xfrm>
                <a:off x="498850" y="4648625"/>
                <a:ext cx="23250" cy="43775"/>
              </a:xfrm>
              <a:custGeom>
                <a:avLst/>
                <a:gdLst/>
                <a:ahLst/>
                <a:cxnLst/>
                <a:rect l="l" t="t" r="r" b="b"/>
                <a:pathLst>
                  <a:path w="930" h="1751" extrusionOk="0">
                    <a:moveTo>
                      <a:pt x="906" y="0"/>
                    </a:moveTo>
                    <a:lnTo>
                      <a:pt x="13" y="893"/>
                    </a:lnTo>
                    <a:cubicBezTo>
                      <a:pt x="13" y="1191"/>
                      <a:pt x="1" y="1750"/>
                      <a:pt x="1" y="1750"/>
                    </a:cubicBezTo>
                    <a:lnTo>
                      <a:pt x="930" y="1750"/>
                    </a:lnTo>
                    <a:cubicBezTo>
                      <a:pt x="918" y="1012"/>
                      <a:pt x="918" y="584"/>
                      <a:pt x="9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0" name="Google Shape;140;p8"/>
            <p:cNvGrpSpPr/>
            <p:nvPr/>
          </p:nvGrpSpPr>
          <p:grpSpPr>
            <a:xfrm>
              <a:off x="470267" y="463417"/>
              <a:ext cx="603122" cy="585781"/>
              <a:chOff x="546392" y="539692"/>
              <a:chExt cx="603122" cy="585781"/>
            </a:xfrm>
          </p:grpSpPr>
          <p:sp>
            <p:nvSpPr>
              <p:cNvPr id="141" name="Google Shape;141;p8"/>
              <p:cNvSpPr/>
              <p:nvPr/>
            </p:nvSpPr>
            <p:spPr>
              <a:xfrm>
                <a:off x="611503" y="587030"/>
                <a:ext cx="538010" cy="538443"/>
              </a:xfrm>
              <a:custGeom>
                <a:avLst/>
                <a:gdLst/>
                <a:ahLst/>
                <a:cxnLst/>
                <a:rect l="l" t="t" r="r" b="b"/>
                <a:pathLst>
                  <a:path w="13682" h="13693" fill="none" extrusionOk="0">
                    <a:moveTo>
                      <a:pt x="8276" y="798"/>
                    </a:moveTo>
                    <a:cubicBezTo>
                      <a:pt x="11621" y="1596"/>
                      <a:pt x="13681" y="4942"/>
                      <a:pt x="12883" y="8287"/>
                    </a:cubicBezTo>
                    <a:cubicBezTo>
                      <a:pt x="12098" y="11621"/>
                      <a:pt x="8740" y="13693"/>
                      <a:pt x="5406" y="12895"/>
                    </a:cubicBezTo>
                    <a:cubicBezTo>
                      <a:pt x="2061" y="12097"/>
                      <a:pt x="1" y="8752"/>
                      <a:pt x="799" y="5406"/>
                    </a:cubicBezTo>
                    <a:cubicBezTo>
                      <a:pt x="1584" y="2072"/>
                      <a:pt x="4942" y="0"/>
                      <a:pt x="8276" y="798"/>
                    </a:cubicBezTo>
                    <a:close/>
                  </a:path>
                </a:pathLst>
              </a:custGeom>
              <a:noFill/>
              <a:ln w="19050" cap="flat" cmpd="sng">
                <a:solidFill>
                  <a:srgbClr val="DFC09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8"/>
              <p:cNvSpPr/>
              <p:nvPr/>
            </p:nvSpPr>
            <p:spPr>
              <a:xfrm>
                <a:off x="546392" y="539692"/>
                <a:ext cx="381625" cy="381625"/>
              </a:xfrm>
              <a:custGeom>
                <a:avLst/>
                <a:gdLst/>
                <a:ahLst/>
                <a:cxnLst/>
                <a:rect l="l" t="t" r="r" b="b"/>
                <a:pathLst>
                  <a:path w="9705" h="9705" fill="none" extrusionOk="0">
                    <a:moveTo>
                      <a:pt x="7978" y="1727"/>
                    </a:moveTo>
                    <a:cubicBezTo>
                      <a:pt x="9704" y="3454"/>
                      <a:pt x="9704" y="6252"/>
                      <a:pt x="7978" y="7978"/>
                    </a:cubicBezTo>
                    <a:cubicBezTo>
                      <a:pt x="6251" y="9704"/>
                      <a:pt x="3454" y="9704"/>
                      <a:pt x="1727" y="7978"/>
                    </a:cubicBezTo>
                    <a:cubicBezTo>
                      <a:pt x="1" y="6252"/>
                      <a:pt x="1" y="3454"/>
                      <a:pt x="1727" y="1727"/>
                    </a:cubicBezTo>
                    <a:cubicBezTo>
                      <a:pt x="3454" y="1"/>
                      <a:pt x="6251" y="1"/>
                      <a:pt x="7978" y="1727"/>
                    </a:cubicBezTo>
                    <a:close/>
                  </a:path>
                </a:pathLst>
              </a:custGeom>
              <a:noFill/>
              <a:ln w="19050" cap="flat" cmpd="sng">
                <a:solidFill>
                  <a:srgbClr val="DFC09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 name="Google Shape;143;p8"/>
            <p:cNvGrpSpPr/>
            <p:nvPr/>
          </p:nvGrpSpPr>
          <p:grpSpPr>
            <a:xfrm flipH="1">
              <a:off x="6901216" y="269469"/>
              <a:ext cx="885900" cy="885900"/>
              <a:chOff x="713388" y="3717894"/>
              <a:chExt cx="885900" cy="885900"/>
            </a:xfrm>
          </p:grpSpPr>
          <p:grpSp>
            <p:nvGrpSpPr>
              <p:cNvPr id="144" name="Google Shape;144;p8"/>
              <p:cNvGrpSpPr/>
              <p:nvPr/>
            </p:nvGrpSpPr>
            <p:grpSpPr>
              <a:xfrm>
                <a:off x="1139136" y="3851384"/>
                <a:ext cx="454563" cy="703194"/>
                <a:chOff x="1139136" y="3851384"/>
                <a:chExt cx="454563" cy="703194"/>
              </a:xfrm>
            </p:grpSpPr>
            <p:sp>
              <p:nvSpPr>
                <p:cNvPr id="145" name="Google Shape;145;p8"/>
                <p:cNvSpPr/>
                <p:nvPr/>
              </p:nvSpPr>
              <p:spPr>
                <a:xfrm>
                  <a:off x="1311460" y="4104215"/>
                  <a:ext cx="34407" cy="281810"/>
                </a:xfrm>
                <a:custGeom>
                  <a:avLst/>
                  <a:gdLst/>
                  <a:ahLst/>
                  <a:cxnLst/>
                  <a:rect l="l" t="t" r="r" b="b"/>
                  <a:pathLst>
                    <a:path w="977" h="8002" extrusionOk="0">
                      <a:moveTo>
                        <a:pt x="977" y="1"/>
                      </a:moveTo>
                      <a:lnTo>
                        <a:pt x="0" y="989"/>
                      </a:lnTo>
                      <a:lnTo>
                        <a:pt x="0" y="8001"/>
                      </a:lnTo>
                      <a:lnTo>
                        <a:pt x="977" y="7013"/>
                      </a:lnTo>
                      <a:lnTo>
                        <a:pt x="97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8"/>
                <p:cNvSpPr/>
                <p:nvPr/>
              </p:nvSpPr>
              <p:spPr>
                <a:xfrm>
                  <a:off x="1228838" y="4188069"/>
                  <a:ext cx="34443" cy="282233"/>
                </a:xfrm>
                <a:custGeom>
                  <a:avLst/>
                  <a:gdLst/>
                  <a:ahLst/>
                  <a:cxnLst/>
                  <a:rect l="l" t="t" r="r" b="b"/>
                  <a:pathLst>
                    <a:path w="978" h="8014" extrusionOk="0">
                      <a:moveTo>
                        <a:pt x="977" y="1"/>
                      </a:moveTo>
                      <a:lnTo>
                        <a:pt x="1" y="989"/>
                      </a:lnTo>
                      <a:lnTo>
                        <a:pt x="1" y="8014"/>
                      </a:lnTo>
                      <a:lnTo>
                        <a:pt x="977" y="7025"/>
                      </a:lnTo>
                      <a:lnTo>
                        <a:pt x="97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8"/>
                <p:cNvSpPr/>
                <p:nvPr/>
              </p:nvSpPr>
              <p:spPr>
                <a:xfrm>
                  <a:off x="1559292" y="3851384"/>
                  <a:ext cx="34407" cy="281810"/>
                </a:xfrm>
                <a:custGeom>
                  <a:avLst/>
                  <a:gdLst/>
                  <a:ahLst/>
                  <a:cxnLst/>
                  <a:rect l="l" t="t" r="r" b="b"/>
                  <a:pathLst>
                    <a:path w="977" h="8002" extrusionOk="0">
                      <a:moveTo>
                        <a:pt x="976" y="0"/>
                      </a:moveTo>
                      <a:lnTo>
                        <a:pt x="0" y="988"/>
                      </a:lnTo>
                      <a:lnTo>
                        <a:pt x="0" y="8001"/>
                      </a:lnTo>
                      <a:lnTo>
                        <a:pt x="976" y="7013"/>
                      </a:lnTo>
                      <a:lnTo>
                        <a:pt x="97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8"/>
                <p:cNvSpPr/>
                <p:nvPr/>
              </p:nvSpPr>
              <p:spPr>
                <a:xfrm>
                  <a:off x="1394082" y="4019938"/>
                  <a:ext cx="34407" cy="281810"/>
                </a:xfrm>
                <a:custGeom>
                  <a:avLst/>
                  <a:gdLst/>
                  <a:ahLst/>
                  <a:cxnLst/>
                  <a:rect l="l" t="t" r="r" b="b"/>
                  <a:pathLst>
                    <a:path w="977" h="8002" extrusionOk="0">
                      <a:moveTo>
                        <a:pt x="976" y="0"/>
                      </a:moveTo>
                      <a:lnTo>
                        <a:pt x="0" y="977"/>
                      </a:lnTo>
                      <a:lnTo>
                        <a:pt x="0" y="8001"/>
                      </a:lnTo>
                      <a:lnTo>
                        <a:pt x="976" y="7013"/>
                      </a:lnTo>
                      <a:lnTo>
                        <a:pt x="97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8"/>
                <p:cNvSpPr/>
                <p:nvPr/>
              </p:nvSpPr>
              <p:spPr>
                <a:xfrm>
                  <a:off x="1139136" y="4272768"/>
                  <a:ext cx="34407" cy="281810"/>
                </a:xfrm>
                <a:custGeom>
                  <a:avLst/>
                  <a:gdLst/>
                  <a:ahLst/>
                  <a:cxnLst/>
                  <a:rect l="l" t="t" r="r" b="b"/>
                  <a:pathLst>
                    <a:path w="977" h="8002" extrusionOk="0">
                      <a:moveTo>
                        <a:pt x="976" y="1"/>
                      </a:moveTo>
                      <a:lnTo>
                        <a:pt x="0" y="977"/>
                      </a:lnTo>
                      <a:lnTo>
                        <a:pt x="0" y="8002"/>
                      </a:lnTo>
                      <a:lnTo>
                        <a:pt x="976" y="7014"/>
                      </a:lnTo>
                      <a:lnTo>
                        <a:pt x="97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8"/>
                <p:cNvSpPr/>
                <p:nvPr/>
              </p:nvSpPr>
              <p:spPr>
                <a:xfrm>
                  <a:off x="1476669" y="3935661"/>
                  <a:ext cx="34407" cy="281810"/>
                </a:xfrm>
                <a:custGeom>
                  <a:avLst/>
                  <a:gdLst/>
                  <a:ahLst/>
                  <a:cxnLst/>
                  <a:rect l="l" t="t" r="r" b="b"/>
                  <a:pathLst>
                    <a:path w="977" h="8002" extrusionOk="0">
                      <a:moveTo>
                        <a:pt x="977" y="0"/>
                      </a:moveTo>
                      <a:lnTo>
                        <a:pt x="1" y="977"/>
                      </a:lnTo>
                      <a:lnTo>
                        <a:pt x="1" y="8001"/>
                      </a:lnTo>
                      <a:lnTo>
                        <a:pt x="977" y="7013"/>
                      </a:lnTo>
                      <a:lnTo>
                        <a:pt x="9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151" name="Google Shape;151;p8"/>
              <p:cNvCxnSpPr/>
              <p:nvPr/>
            </p:nvCxnSpPr>
            <p:spPr>
              <a:xfrm rot="10800000" flipH="1">
                <a:off x="713388" y="3717894"/>
                <a:ext cx="885900" cy="885900"/>
              </a:xfrm>
              <a:prstGeom prst="straightConnector1">
                <a:avLst/>
              </a:prstGeom>
              <a:noFill/>
              <a:ln w="19050" cap="flat" cmpd="sng">
                <a:solidFill>
                  <a:schemeClr val="accent1"/>
                </a:solidFill>
                <a:prstDash val="solid"/>
                <a:round/>
                <a:headEnd type="none" w="med" len="med"/>
                <a:tailEnd type="none" w="med" len="med"/>
              </a:ln>
            </p:spPr>
          </p:cxnSp>
          <p:cxnSp>
            <p:nvCxnSpPr>
              <p:cNvPr id="152" name="Google Shape;152;p8"/>
              <p:cNvCxnSpPr/>
              <p:nvPr/>
            </p:nvCxnSpPr>
            <p:spPr>
              <a:xfrm rot="10800000" flipH="1">
                <a:off x="960650" y="4001657"/>
                <a:ext cx="219900" cy="219900"/>
              </a:xfrm>
              <a:prstGeom prst="straightConnector1">
                <a:avLst/>
              </a:prstGeom>
              <a:noFill/>
              <a:ln w="19050" cap="flat" cmpd="sng">
                <a:solidFill>
                  <a:schemeClr val="accent1"/>
                </a:solidFill>
                <a:prstDash val="solid"/>
                <a:round/>
                <a:headEnd type="none" w="med" len="med"/>
                <a:tailEnd type="none" w="med" len="med"/>
              </a:ln>
            </p:spPr>
          </p:cxnSp>
        </p:grpSp>
        <p:grpSp>
          <p:nvGrpSpPr>
            <p:cNvPr id="153" name="Google Shape;153;p8"/>
            <p:cNvGrpSpPr/>
            <p:nvPr/>
          </p:nvGrpSpPr>
          <p:grpSpPr>
            <a:xfrm rot="5400000">
              <a:off x="1969413" y="4384663"/>
              <a:ext cx="475817" cy="475817"/>
              <a:chOff x="713388" y="3717894"/>
              <a:chExt cx="885900" cy="885900"/>
            </a:xfrm>
          </p:grpSpPr>
          <p:cxnSp>
            <p:nvCxnSpPr>
              <p:cNvPr id="154" name="Google Shape;154;p8"/>
              <p:cNvCxnSpPr/>
              <p:nvPr/>
            </p:nvCxnSpPr>
            <p:spPr>
              <a:xfrm rot="10800000" flipH="1">
                <a:off x="713388" y="3717894"/>
                <a:ext cx="885900" cy="885900"/>
              </a:xfrm>
              <a:prstGeom prst="straightConnector1">
                <a:avLst/>
              </a:prstGeom>
              <a:noFill/>
              <a:ln w="19050" cap="flat" cmpd="sng">
                <a:solidFill>
                  <a:schemeClr val="accent1"/>
                </a:solidFill>
                <a:prstDash val="solid"/>
                <a:round/>
                <a:headEnd type="none" w="med" len="med"/>
                <a:tailEnd type="none" w="med" len="med"/>
              </a:ln>
            </p:spPr>
          </p:cxnSp>
          <p:cxnSp>
            <p:nvCxnSpPr>
              <p:cNvPr id="155" name="Google Shape;155;p8"/>
              <p:cNvCxnSpPr/>
              <p:nvPr/>
            </p:nvCxnSpPr>
            <p:spPr>
              <a:xfrm rot="10800000" flipH="1">
                <a:off x="847319" y="4001657"/>
                <a:ext cx="219900" cy="219900"/>
              </a:xfrm>
              <a:prstGeom prst="straightConnector1">
                <a:avLst/>
              </a:prstGeom>
              <a:noFill/>
              <a:ln w="19050" cap="flat" cmpd="sng">
                <a:solidFill>
                  <a:schemeClr val="accent1"/>
                </a:solidFill>
                <a:prstDash val="solid"/>
                <a:round/>
                <a:headEnd type="none" w="med" len="med"/>
                <a:tailEnd type="none" w="med" len="med"/>
              </a:ln>
            </p:spPr>
          </p:cxnSp>
        </p:grpSp>
        <p:sp>
          <p:nvSpPr>
            <p:cNvPr id="156" name="Google Shape;156;p8"/>
            <p:cNvSpPr/>
            <p:nvPr/>
          </p:nvSpPr>
          <p:spPr>
            <a:xfrm>
              <a:off x="2" y="0"/>
              <a:ext cx="9144000" cy="5143500"/>
            </a:xfrm>
            <a:prstGeom prst="frame">
              <a:avLst>
                <a:gd name="adj1" fmla="val 237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7" name="Google Shape;157;p8"/>
          <p:cNvSpPr txBox="1">
            <a:spLocks noGrp="1"/>
          </p:cNvSpPr>
          <p:nvPr>
            <p:ph type="title"/>
          </p:nvPr>
        </p:nvSpPr>
        <p:spPr>
          <a:xfrm>
            <a:off x="1554600" y="2004900"/>
            <a:ext cx="9082800" cy="29376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4800"/>
              <a:buNone/>
              <a:defRPr sz="11066">
                <a:solidFill>
                  <a:schemeClr val="lt1"/>
                </a:solidFill>
              </a:defRPr>
            </a:lvl1pPr>
            <a:lvl2pPr lvl="1">
              <a:spcBef>
                <a:spcPts val="0"/>
              </a:spcBef>
              <a:spcAft>
                <a:spcPts val="0"/>
              </a:spcAft>
              <a:buClr>
                <a:schemeClr val="lt1"/>
              </a:buClr>
              <a:buSzPts val="4800"/>
              <a:buNone/>
              <a:defRPr sz="6400">
                <a:solidFill>
                  <a:schemeClr val="lt1"/>
                </a:solidFill>
              </a:defRPr>
            </a:lvl2pPr>
            <a:lvl3pPr lvl="2">
              <a:spcBef>
                <a:spcPts val="0"/>
              </a:spcBef>
              <a:spcAft>
                <a:spcPts val="0"/>
              </a:spcAft>
              <a:buClr>
                <a:schemeClr val="lt1"/>
              </a:buClr>
              <a:buSzPts val="4800"/>
              <a:buNone/>
              <a:defRPr sz="6400">
                <a:solidFill>
                  <a:schemeClr val="lt1"/>
                </a:solidFill>
              </a:defRPr>
            </a:lvl3pPr>
            <a:lvl4pPr lvl="3">
              <a:spcBef>
                <a:spcPts val="0"/>
              </a:spcBef>
              <a:spcAft>
                <a:spcPts val="0"/>
              </a:spcAft>
              <a:buClr>
                <a:schemeClr val="lt1"/>
              </a:buClr>
              <a:buSzPts val="4800"/>
              <a:buNone/>
              <a:defRPr sz="6400">
                <a:solidFill>
                  <a:schemeClr val="lt1"/>
                </a:solidFill>
              </a:defRPr>
            </a:lvl4pPr>
            <a:lvl5pPr lvl="4">
              <a:spcBef>
                <a:spcPts val="0"/>
              </a:spcBef>
              <a:spcAft>
                <a:spcPts val="0"/>
              </a:spcAft>
              <a:buClr>
                <a:schemeClr val="lt1"/>
              </a:buClr>
              <a:buSzPts val="4800"/>
              <a:buNone/>
              <a:defRPr sz="6400">
                <a:solidFill>
                  <a:schemeClr val="lt1"/>
                </a:solidFill>
              </a:defRPr>
            </a:lvl5pPr>
            <a:lvl6pPr lvl="5">
              <a:spcBef>
                <a:spcPts val="0"/>
              </a:spcBef>
              <a:spcAft>
                <a:spcPts val="0"/>
              </a:spcAft>
              <a:buClr>
                <a:schemeClr val="lt1"/>
              </a:buClr>
              <a:buSzPts val="4800"/>
              <a:buNone/>
              <a:defRPr sz="6400">
                <a:solidFill>
                  <a:schemeClr val="lt1"/>
                </a:solidFill>
              </a:defRPr>
            </a:lvl6pPr>
            <a:lvl7pPr lvl="6">
              <a:spcBef>
                <a:spcPts val="0"/>
              </a:spcBef>
              <a:spcAft>
                <a:spcPts val="0"/>
              </a:spcAft>
              <a:buClr>
                <a:schemeClr val="lt1"/>
              </a:buClr>
              <a:buSzPts val="4800"/>
              <a:buNone/>
              <a:defRPr sz="6400">
                <a:solidFill>
                  <a:schemeClr val="lt1"/>
                </a:solidFill>
              </a:defRPr>
            </a:lvl7pPr>
            <a:lvl8pPr lvl="7">
              <a:spcBef>
                <a:spcPts val="0"/>
              </a:spcBef>
              <a:spcAft>
                <a:spcPts val="0"/>
              </a:spcAft>
              <a:buClr>
                <a:schemeClr val="lt1"/>
              </a:buClr>
              <a:buSzPts val="4800"/>
              <a:buNone/>
              <a:defRPr sz="6400">
                <a:solidFill>
                  <a:schemeClr val="lt1"/>
                </a:solidFill>
              </a:defRPr>
            </a:lvl8pPr>
            <a:lvl9pPr lvl="8">
              <a:spcBef>
                <a:spcPts val="0"/>
              </a:spcBef>
              <a:spcAft>
                <a:spcPts val="0"/>
              </a:spcAft>
              <a:buClr>
                <a:schemeClr val="lt1"/>
              </a:buClr>
              <a:buSzPts val="4800"/>
              <a:buNone/>
              <a:defRPr sz="6400">
                <a:solidFill>
                  <a:schemeClr val="lt1"/>
                </a:solidFill>
              </a:defRPr>
            </a:lvl9pPr>
          </a:lstStyle>
          <a:p>
            <a:r>
              <a:rPr lang="en-US"/>
              <a:t>Click to edit Master title style</a:t>
            </a:r>
            <a:endParaRPr/>
          </a:p>
        </p:txBody>
      </p:sp>
    </p:spTree>
    <p:extLst>
      <p:ext uri="{BB962C8B-B14F-4D97-AF65-F5344CB8AC3E}">
        <p14:creationId xmlns:p14="http://schemas.microsoft.com/office/powerpoint/2010/main" val="37174494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674"/>
        <p:cNvGrpSpPr/>
        <p:nvPr/>
      </p:nvGrpSpPr>
      <p:grpSpPr>
        <a:xfrm>
          <a:off x="0" y="0"/>
          <a:ext cx="0" cy="0"/>
          <a:chOff x="0" y="0"/>
          <a:chExt cx="0" cy="0"/>
        </a:xfrm>
      </p:grpSpPr>
      <p:grpSp>
        <p:nvGrpSpPr>
          <p:cNvPr id="675" name="Google Shape;675;p32"/>
          <p:cNvGrpSpPr/>
          <p:nvPr/>
        </p:nvGrpSpPr>
        <p:grpSpPr>
          <a:xfrm>
            <a:off x="0" y="267"/>
            <a:ext cx="12191800" cy="6857979"/>
            <a:chOff x="0" y="200"/>
            <a:chExt cx="9143850" cy="5143484"/>
          </a:xfrm>
        </p:grpSpPr>
        <p:sp>
          <p:nvSpPr>
            <p:cNvPr id="676" name="Google Shape;676;p32"/>
            <p:cNvSpPr/>
            <p:nvPr/>
          </p:nvSpPr>
          <p:spPr>
            <a:xfrm>
              <a:off x="0" y="3912625"/>
              <a:ext cx="1230900" cy="12309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77" name="Google Shape;677;p32"/>
            <p:cNvGrpSpPr/>
            <p:nvPr/>
          </p:nvGrpSpPr>
          <p:grpSpPr>
            <a:xfrm>
              <a:off x="7814240" y="3822846"/>
              <a:ext cx="1230943" cy="1219318"/>
              <a:chOff x="498850" y="3224050"/>
              <a:chExt cx="1482350" cy="1468350"/>
            </a:xfrm>
          </p:grpSpPr>
          <p:sp>
            <p:nvSpPr>
              <p:cNvPr id="678" name="Google Shape;678;p32"/>
              <p:cNvSpPr/>
              <p:nvPr/>
            </p:nvSpPr>
            <p:spPr>
              <a:xfrm>
                <a:off x="1742175" y="3224050"/>
                <a:ext cx="239025" cy="202725"/>
              </a:xfrm>
              <a:custGeom>
                <a:avLst/>
                <a:gdLst/>
                <a:ahLst/>
                <a:cxnLst/>
                <a:rect l="l" t="t" r="r" b="b"/>
                <a:pathLst>
                  <a:path w="9561" h="8109" extrusionOk="0">
                    <a:moveTo>
                      <a:pt x="8192" y="0"/>
                    </a:moveTo>
                    <a:lnTo>
                      <a:pt x="7192" y="988"/>
                    </a:lnTo>
                    <a:cubicBezTo>
                      <a:pt x="7192" y="1334"/>
                      <a:pt x="7192" y="1679"/>
                      <a:pt x="7204" y="2024"/>
                    </a:cubicBezTo>
                    <a:cubicBezTo>
                      <a:pt x="7227" y="3620"/>
                      <a:pt x="7299" y="5215"/>
                      <a:pt x="7346" y="6822"/>
                    </a:cubicBezTo>
                    <a:cubicBezTo>
                      <a:pt x="7358" y="7025"/>
                      <a:pt x="7346" y="7215"/>
                      <a:pt x="7346" y="7477"/>
                    </a:cubicBezTo>
                    <a:cubicBezTo>
                      <a:pt x="7055" y="7487"/>
                      <a:pt x="6767" y="7491"/>
                      <a:pt x="6476" y="7491"/>
                    </a:cubicBezTo>
                    <a:cubicBezTo>
                      <a:pt x="6080" y="7491"/>
                      <a:pt x="5677" y="7484"/>
                      <a:pt x="5251" y="7477"/>
                    </a:cubicBezTo>
                    <a:cubicBezTo>
                      <a:pt x="5310" y="5906"/>
                      <a:pt x="5370" y="4346"/>
                      <a:pt x="5394" y="2786"/>
                    </a:cubicBezTo>
                    <a:lnTo>
                      <a:pt x="5394" y="2786"/>
                    </a:lnTo>
                    <a:lnTo>
                      <a:pt x="4501" y="3691"/>
                    </a:lnTo>
                    <a:cubicBezTo>
                      <a:pt x="4525" y="4715"/>
                      <a:pt x="4560" y="5751"/>
                      <a:pt x="4596" y="6775"/>
                    </a:cubicBezTo>
                    <a:lnTo>
                      <a:pt x="4596" y="7418"/>
                    </a:lnTo>
                    <a:cubicBezTo>
                      <a:pt x="4419" y="7467"/>
                      <a:pt x="3906" y="7496"/>
                      <a:pt x="3414" y="7496"/>
                    </a:cubicBezTo>
                    <a:cubicBezTo>
                      <a:pt x="3078" y="7496"/>
                      <a:pt x="2751" y="7482"/>
                      <a:pt x="2548" y="7453"/>
                    </a:cubicBezTo>
                    <a:cubicBezTo>
                      <a:pt x="2560" y="6834"/>
                      <a:pt x="2572" y="6215"/>
                      <a:pt x="2584" y="5596"/>
                    </a:cubicBezTo>
                    <a:lnTo>
                      <a:pt x="2584" y="5596"/>
                    </a:lnTo>
                    <a:lnTo>
                      <a:pt x="1798" y="6382"/>
                    </a:lnTo>
                    <a:cubicBezTo>
                      <a:pt x="1798" y="6727"/>
                      <a:pt x="1810" y="7084"/>
                      <a:pt x="1810" y="7430"/>
                    </a:cubicBezTo>
                    <a:cubicBezTo>
                      <a:pt x="1504" y="7469"/>
                      <a:pt x="1190" y="7492"/>
                      <a:pt x="882" y="7492"/>
                    </a:cubicBezTo>
                    <a:cubicBezTo>
                      <a:pt x="818" y="7492"/>
                      <a:pt x="754" y="7491"/>
                      <a:pt x="691" y="7489"/>
                    </a:cubicBezTo>
                    <a:lnTo>
                      <a:pt x="0" y="8108"/>
                    </a:lnTo>
                    <a:cubicBezTo>
                      <a:pt x="3215" y="8049"/>
                      <a:pt x="6584" y="7989"/>
                      <a:pt x="9561" y="7941"/>
                    </a:cubicBezTo>
                    <a:lnTo>
                      <a:pt x="9561" y="7465"/>
                    </a:lnTo>
                    <a:lnTo>
                      <a:pt x="8001" y="7465"/>
                    </a:lnTo>
                    <a:cubicBezTo>
                      <a:pt x="8108" y="5239"/>
                      <a:pt x="8168" y="2488"/>
                      <a:pt x="81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32"/>
              <p:cNvSpPr/>
              <p:nvPr/>
            </p:nvSpPr>
            <p:spPr>
              <a:xfrm>
                <a:off x="567625" y="3448775"/>
                <a:ext cx="1413575" cy="1243625"/>
              </a:xfrm>
              <a:custGeom>
                <a:avLst/>
                <a:gdLst/>
                <a:ahLst/>
                <a:cxnLst/>
                <a:rect l="l" t="t" r="r" b="b"/>
                <a:pathLst>
                  <a:path w="56543" h="49745" extrusionOk="0">
                    <a:moveTo>
                      <a:pt x="34838" y="13228"/>
                    </a:moveTo>
                    <a:lnTo>
                      <a:pt x="34838" y="13240"/>
                    </a:lnTo>
                    <a:lnTo>
                      <a:pt x="46137" y="13430"/>
                    </a:lnTo>
                    <a:lnTo>
                      <a:pt x="46137" y="15074"/>
                    </a:lnTo>
                    <a:lnTo>
                      <a:pt x="34850" y="15264"/>
                    </a:lnTo>
                    <a:cubicBezTo>
                      <a:pt x="34778" y="14978"/>
                      <a:pt x="34766" y="13585"/>
                      <a:pt x="34838" y="13228"/>
                    </a:cubicBezTo>
                    <a:close/>
                    <a:moveTo>
                      <a:pt x="34993" y="15978"/>
                    </a:moveTo>
                    <a:lnTo>
                      <a:pt x="46137" y="16181"/>
                    </a:lnTo>
                    <a:lnTo>
                      <a:pt x="46137" y="17812"/>
                    </a:lnTo>
                    <a:lnTo>
                      <a:pt x="34993" y="18002"/>
                    </a:lnTo>
                    <a:lnTo>
                      <a:pt x="34993" y="15978"/>
                    </a:lnTo>
                    <a:close/>
                    <a:moveTo>
                      <a:pt x="34790" y="18693"/>
                    </a:moveTo>
                    <a:cubicBezTo>
                      <a:pt x="36695" y="18753"/>
                      <a:pt x="38588" y="18824"/>
                      <a:pt x="40481" y="18848"/>
                    </a:cubicBezTo>
                    <a:cubicBezTo>
                      <a:pt x="41109" y="18852"/>
                      <a:pt x="41697" y="18853"/>
                      <a:pt x="42286" y="18853"/>
                    </a:cubicBezTo>
                    <a:cubicBezTo>
                      <a:pt x="43465" y="18853"/>
                      <a:pt x="44645" y="18848"/>
                      <a:pt x="46137" y="18848"/>
                    </a:cubicBezTo>
                    <a:lnTo>
                      <a:pt x="46137" y="20538"/>
                    </a:lnTo>
                    <a:lnTo>
                      <a:pt x="34790" y="20753"/>
                    </a:lnTo>
                    <a:cubicBezTo>
                      <a:pt x="34790" y="20443"/>
                      <a:pt x="34790" y="20098"/>
                      <a:pt x="34790" y="19753"/>
                    </a:cubicBezTo>
                    <a:cubicBezTo>
                      <a:pt x="34778" y="19407"/>
                      <a:pt x="34790" y="19086"/>
                      <a:pt x="34790" y="18693"/>
                    </a:cubicBezTo>
                    <a:close/>
                    <a:moveTo>
                      <a:pt x="48649" y="9620"/>
                    </a:moveTo>
                    <a:cubicBezTo>
                      <a:pt x="48649" y="10061"/>
                      <a:pt x="48653" y="10119"/>
                      <a:pt x="48657" y="10119"/>
                    </a:cubicBezTo>
                    <a:cubicBezTo>
                      <a:pt x="48658" y="10119"/>
                      <a:pt x="48659" y="10112"/>
                      <a:pt x="48660" y="10112"/>
                    </a:cubicBezTo>
                    <a:cubicBezTo>
                      <a:pt x="48661" y="10112"/>
                      <a:pt x="48661" y="10118"/>
                      <a:pt x="48661" y="10144"/>
                    </a:cubicBezTo>
                    <a:cubicBezTo>
                      <a:pt x="48673" y="12061"/>
                      <a:pt x="48661" y="14038"/>
                      <a:pt x="48685" y="15943"/>
                    </a:cubicBezTo>
                    <a:cubicBezTo>
                      <a:pt x="48709" y="17467"/>
                      <a:pt x="48780" y="19014"/>
                      <a:pt x="48828" y="20538"/>
                    </a:cubicBezTo>
                    <a:lnTo>
                      <a:pt x="48828" y="21169"/>
                    </a:lnTo>
                    <a:cubicBezTo>
                      <a:pt x="48764" y="21172"/>
                      <a:pt x="48701" y="21173"/>
                      <a:pt x="48638" y="21173"/>
                    </a:cubicBezTo>
                    <a:cubicBezTo>
                      <a:pt x="48003" y="21173"/>
                      <a:pt x="47386" y="21073"/>
                      <a:pt x="46780" y="21062"/>
                    </a:cubicBezTo>
                    <a:cubicBezTo>
                      <a:pt x="46839" y="17264"/>
                      <a:pt x="46899" y="13347"/>
                      <a:pt x="46958" y="9620"/>
                    </a:cubicBezTo>
                    <a:close/>
                    <a:moveTo>
                      <a:pt x="51400" y="9882"/>
                    </a:moveTo>
                    <a:cubicBezTo>
                      <a:pt x="51400" y="10037"/>
                      <a:pt x="51411" y="10168"/>
                      <a:pt x="51411" y="10299"/>
                    </a:cubicBezTo>
                    <a:cubicBezTo>
                      <a:pt x="51411" y="12168"/>
                      <a:pt x="51411" y="14014"/>
                      <a:pt x="51435" y="15871"/>
                    </a:cubicBezTo>
                    <a:cubicBezTo>
                      <a:pt x="51459" y="17419"/>
                      <a:pt x="51530" y="19122"/>
                      <a:pt x="51578" y="20669"/>
                    </a:cubicBezTo>
                    <a:cubicBezTo>
                      <a:pt x="51578" y="20884"/>
                      <a:pt x="51578" y="20765"/>
                      <a:pt x="51578" y="21515"/>
                    </a:cubicBezTo>
                    <a:lnTo>
                      <a:pt x="49530" y="21515"/>
                    </a:lnTo>
                    <a:cubicBezTo>
                      <a:pt x="49590" y="17062"/>
                      <a:pt x="49649" y="13823"/>
                      <a:pt x="49709" y="10025"/>
                    </a:cubicBezTo>
                    <a:cubicBezTo>
                      <a:pt x="49947" y="10025"/>
                      <a:pt x="50221" y="9930"/>
                      <a:pt x="50507" y="9930"/>
                    </a:cubicBezTo>
                    <a:cubicBezTo>
                      <a:pt x="50780" y="9918"/>
                      <a:pt x="51066" y="9882"/>
                      <a:pt x="51400" y="9882"/>
                    </a:cubicBezTo>
                    <a:close/>
                    <a:moveTo>
                      <a:pt x="54305" y="9620"/>
                    </a:moveTo>
                    <a:lnTo>
                      <a:pt x="54305" y="10347"/>
                    </a:lnTo>
                    <a:cubicBezTo>
                      <a:pt x="54305" y="12121"/>
                      <a:pt x="54221" y="13895"/>
                      <a:pt x="54257" y="15669"/>
                    </a:cubicBezTo>
                    <a:cubicBezTo>
                      <a:pt x="54281" y="17288"/>
                      <a:pt x="54317" y="19086"/>
                      <a:pt x="54364" y="20705"/>
                    </a:cubicBezTo>
                    <a:cubicBezTo>
                      <a:pt x="54364" y="20908"/>
                      <a:pt x="54328" y="20765"/>
                      <a:pt x="54328" y="21515"/>
                    </a:cubicBezTo>
                    <a:lnTo>
                      <a:pt x="52221" y="21515"/>
                    </a:lnTo>
                    <a:cubicBezTo>
                      <a:pt x="52388" y="17062"/>
                      <a:pt x="52459" y="13347"/>
                      <a:pt x="52400" y="9620"/>
                    </a:cubicBezTo>
                    <a:close/>
                    <a:moveTo>
                      <a:pt x="34993" y="24396"/>
                    </a:moveTo>
                    <a:lnTo>
                      <a:pt x="34993" y="26468"/>
                    </a:lnTo>
                    <a:cubicBezTo>
                      <a:pt x="32031" y="26345"/>
                      <a:pt x="29084" y="26259"/>
                      <a:pt x="26129" y="26259"/>
                    </a:cubicBezTo>
                    <a:cubicBezTo>
                      <a:pt x="25365" y="26259"/>
                      <a:pt x="24602" y="26265"/>
                      <a:pt x="23837" y="26277"/>
                    </a:cubicBezTo>
                    <a:lnTo>
                      <a:pt x="23837" y="24587"/>
                    </a:lnTo>
                    <a:lnTo>
                      <a:pt x="34993" y="24396"/>
                    </a:lnTo>
                    <a:close/>
                    <a:moveTo>
                      <a:pt x="34993" y="27146"/>
                    </a:moveTo>
                    <a:lnTo>
                      <a:pt x="34993" y="29218"/>
                    </a:lnTo>
                    <a:cubicBezTo>
                      <a:pt x="32038" y="29105"/>
                      <a:pt x="29091" y="29021"/>
                      <a:pt x="25777" y="29021"/>
                    </a:cubicBezTo>
                    <a:cubicBezTo>
                      <a:pt x="24912" y="29021"/>
                      <a:pt x="24021" y="29027"/>
                      <a:pt x="23098" y="29040"/>
                    </a:cubicBezTo>
                    <a:lnTo>
                      <a:pt x="23098" y="27337"/>
                    </a:lnTo>
                    <a:cubicBezTo>
                      <a:pt x="27563" y="27265"/>
                      <a:pt x="31266" y="27206"/>
                      <a:pt x="34993" y="27146"/>
                    </a:cubicBezTo>
                    <a:close/>
                    <a:moveTo>
                      <a:pt x="34993" y="29909"/>
                    </a:moveTo>
                    <a:lnTo>
                      <a:pt x="34993" y="31921"/>
                    </a:lnTo>
                    <a:cubicBezTo>
                      <a:pt x="31266" y="31849"/>
                      <a:pt x="27551" y="31790"/>
                      <a:pt x="23098" y="31730"/>
                    </a:cubicBezTo>
                    <a:lnTo>
                      <a:pt x="23098" y="30099"/>
                    </a:lnTo>
                    <a:cubicBezTo>
                      <a:pt x="27563" y="30028"/>
                      <a:pt x="31266" y="29968"/>
                      <a:pt x="34993" y="29909"/>
                    </a:cubicBezTo>
                    <a:close/>
                    <a:moveTo>
                      <a:pt x="41611" y="21278"/>
                    </a:moveTo>
                    <a:cubicBezTo>
                      <a:pt x="42042" y="21278"/>
                      <a:pt x="42515" y="21299"/>
                      <a:pt x="42756" y="21336"/>
                    </a:cubicBezTo>
                    <a:cubicBezTo>
                      <a:pt x="42684" y="25087"/>
                      <a:pt x="42625" y="28932"/>
                      <a:pt x="42565" y="32647"/>
                    </a:cubicBezTo>
                    <a:lnTo>
                      <a:pt x="40934" y="32647"/>
                    </a:lnTo>
                    <a:cubicBezTo>
                      <a:pt x="40862" y="28944"/>
                      <a:pt x="40803" y="25087"/>
                      <a:pt x="40732" y="21336"/>
                    </a:cubicBezTo>
                    <a:cubicBezTo>
                      <a:pt x="40846" y="21296"/>
                      <a:pt x="41211" y="21278"/>
                      <a:pt x="41611" y="21278"/>
                    </a:cubicBezTo>
                    <a:close/>
                    <a:moveTo>
                      <a:pt x="37255" y="21515"/>
                    </a:moveTo>
                    <a:lnTo>
                      <a:pt x="37064" y="32659"/>
                    </a:lnTo>
                    <a:lnTo>
                      <a:pt x="35374" y="32659"/>
                    </a:lnTo>
                    <a:lnTo>
                      <a:pt x="35374" y="32218"/>
                    </a:lnTo>
                    <a:cubicBezTo>
                      <a:pt x="35350" y="29778"/>
                      <a:pt x="35350" y="27301"/>
                      <a:pt x="35314" y="24872"/>
                    </a:cubicBezTo>
                    <a:cubicBezTo>
                      <a:pt x="35302" y="23848"/>
                      <a:pt x="35231" y="22955"/>
                      <a:pt x="35195" y="21931"/>
                    </a:cubicBezTo>
                    <a:cubicBezTo>
                      <a:pt x="35195" y="21753"/>
                      <a:pt x="35195" y="21515"/>
                      <a:pt x="35195" y="21515"/>
                    </a:cubicBezTo>
                    <a:close/>
                    <a:moveTo>
                      <a:pt x="39278" y="21228"/>
                    </a:moveTo>
                    <a:cubicBezTo>
                      <a:pt x="39542" y="21228"/>
                      <a:pt x="39808" y="21238"/>
                      <a:pt x="40041" y="21265"/>
                    </a:cubicBezTo>
                    <a:cubicBezTo>
                      <a:pt x="40041" y="22503"/>
                      <a:pt x="39934" y="23729"/>
                      <a:pt x="39922" y="24968"/>
                    </a:cubicBezTo>
                    <a:cubicBezTo>
                      <a:pt x="39910" y="26218"/>
                      <a:pt x="39874" y="27551"/>
                      <a:pt x="39862" y="28825"/>
                    </a:cubicBezTo>
                    <a:cubicBezTo>
                      <a:pt x="39850" y="30087"/>
                      <a:pt x="39862" y="31171"/>
                      <a:pt x="39862" y="32659"/>
                    </a:cubicBezTo>
                    <a:lnTo>
                      <a:pt x="38184" y="32659"/>
                    </a:lnTo>
                    <a:cubicBezTo>
                      <a:pt x="38112" y="28944"/>
                      <a:pt x="38053" y="25087"/>
                      <a:pt x="37993" y="21336"/>
                    </a:cubicBezTo>
                    <a:cubicBezTo>
                      <a:pt x="38148" y="21279"/>
                      <a:pt x="38705" y="21228"/>
                      <a:pt x="39278" y="21228"/>
                    </a:cubicBezTo>
                    <a:close/>
                    <a:moveTo>
                      <a:pt x="45494" y="21515"/>
                    </a:moveTo>
                    <a:cubicBezTo>
                      <a:pt x="45434" y="25230"/>
                      <a:pt x="45375" y="28885"/>
                      <a:pt x="45315" y="32683"/>
                    </a:cubicBezTo>
                    <a:cubicBezTo>
                      <a:pt x="45077" y="32683"/>
                      <a:pt x="44803" y="32623"/>
                      <a:pt x="44530" y="32623"/>
                    </a:cubicBezTo>
                    <a:cubicBezTo>
                      <a:pt x="44256" y="32623"/>
                      <a:pt x="43970" y="32588"/>
                      <a:pt x="43660" y="32588"/>
                    </a:cubicBezTo>
                    <a:cubicBezTo>
                      <a:pt x="43649" y="32457"/>
                      <a:pt x="43625" y="32338"/>
                      <a:pt x="43625" y="32230"/>
                    </a:cubicBezTo>
                    <a:cubicBezTo>
                      <a:pt x="43601" y="29575"/>
                      <a:pt x="43589" y="26896"/>
                      <a:pt x="43553" y="24229"/>
                    </a:cubicBezTo>
                    <a:cubicBezTo>
                      <a:pt x="43541" y="23384"/>
                      <a:pt x="43482" y="22682"/>
                      <a:pt x="43446" y="21836"/>
                    </a:cubicBezTo>
                    <a:cubicBezTo>
                      <a:pt x="43434" y="21693"/>
                      <a:pt x="43446" y="21515"/>
                      <a:pt x="43446" y="21515"/>
                    </a:cubicBezTo>
                    <a:close/>
                    <a:moveTo>
                      <a:pt x="34993" y="33135"/>
                    </a:moveTo>
                    <a:cubicBezTo>
                      <a:pt x="37949" y="33268"/>
                      <a:pt x="40905" y="33340"/>
                      <a:pt x="43862" y="33340"/>
                    </a:cubicBezTo>
                    <a:cubicBezTo>
                      <a:pt x="44620" y="33340"/>
                      <a:pt x="45379" y="33335"/>
                      <a:pt x="46137" y="33326"/>
                    </a:cubicBezTo>
                    <a:lnTo>
                      <a:pt x="46137" y="35028"/>
                    </a:lnTo>
                    <a:cubicBezTo>
                      <a:pt x="46042" y="35052"/>
                      <a:pt x="45935" y="35064"/>
                      <a:pt x="45839" y="35064"/>
                    </a:cubicBezTo>
                    <a:cubicBezTo>
                      <a:pt x="43172" y="35088"/>
                      <a:pt x="40505" y="35100"/>
                      <a:pt x="37850" y="35135"/>
                    </a:cubicBezTo>
                    <a:cubicBezTo>
                      <a:pt x="37017" y="35147"/>
                      <a:pt x="36279" y="35207"/>
                      <a:pt x="35445" y="35231"/>
                    </a:cubicBezTo>
                    <a:lnTo>
                      <a:pt x="34993" y="35231"/>
                    </a:lnTo>
                    <a:lnTo>
                      <a:pt x="34993" y="33135"/>
                    </a:lnTo>
                    <a:close/>
                    <a:moveTo>
                      <a:pt x="11954" y="35933"/>
                    </a:moveTo>
                    <a:lnTo>
                      <a:pt x="23098" y="36136"/>
                    </a:lnTo>
                    <a:lnTo>
                      <a:pt x="23098" y="37767"/>
                    </a:lnTo>
                    <a:lnTo>
                      <a:pt x="11954" y="37957"/>
                    </a:lnTo>
                    <a:lnTo>
                      <a:pt x="11954" y="35933"/>
                    </a:lnTo>
                    <a:close/>
                    <a:moveTo>
                      <a:pt x="34993" y="35945"/>
                    </a:moveTo>
                    <a:lnTo>
                      <a:pt x="46137" y="36124"/>
                    </a:lnTo>
                    <a:lnTo>
                      <a:pt x="46137" y="37791"/>
                    </a:lnTo>
                    <a:cubicBezTo>
                      <a:pt x="46018" y="37814"/>
                      <a:pt x="45899" y="37826"/>
                      <a:pt x="45792" y="37826"/>
                    </a:cubicBezTo>
                    <a:cubicBezTo>
                      <a:pt x="43137" y="37850"/>
                      <a:pt x="40493" y="37862"/>
                      <a:pt x="37838" y="37898"/>
                    </a:cubicBezTo>
                    <a:cubicBezTo>
                      <a:pt x="36993" y="37910"/>
                      <a:pt x="36243" y="37969"/>
                      <a:pt x="35398" y="38005"/>
                    </a:cubicBezTo>
                    <a:cubicBezTo>
                      <a:pt x="35342" y="38009"/>
                      <a:pt x="35278" y="38010"/>
                      <a:pt x="35218" y="38010"/>
                    </a:cubicBezTo>
                    <a:cubicBezTo>
                      <a:pt x="35099" y="38010"/>
                      <a:pt x="34993" y="38005"/>
                      <a:pt x="34993" y="38005"/>
                    </a:cubicBezTo>
                    <a:lnTo>
                      <a:pt x="34993" y="35945"/>
                    </a:lnTo>
                    <a:close/>
                    <a:moveTo>
                      <a:pt x="11954" y="38684"/>
                    </a:moveTo>
                    <a:lnTo>
                      <a:pt x="23098" y="38886"/>
                    </a:lnTo>
                    <a:lnTo>
                      <a:pt x="23098" y="40517"/>
                    </a:lnTo>
                    <a:lnTo>
                      <a:pt x="11954" y="40708"/>
                    </a:lnTo>
                    <a:lnTo>
                      <a:pt x="11954" y="38684"/>
                    </a:lnTo>
                    <a:close/>
                    <a:moveTo>
                      <a:pt x="34993" y="38695"/>
                    </a:moveTo>
                    <a:lnTo>
                      <a:pt x="46137" y="38874"/>
                    </a:lnTo>
                    <a:lnTo>
                      <a:pt x="46137" y="40541"/>
                    </a:lnTo>
                    <a:cubicBezTo>
                      <a:pt x="46018" y="40553"/>
                      <a:pt x="45899" y="40565"/>
                      <a:pt x="45792" y="40565"/>
                    </a:cubicBezTo>
                    <a:cubicBezTo>
                      <a:pt x="43196" y="40589"/>
                      <a:pt x="40601" y="40600"/>
                      <a:pt x="38005" y="40636"/>
                    </a:cubicBezTo>
                    <a:cubicBezTo>
                      <a:pt x="37112" y="40648"/>
                      <a:pt x="36314" y="40708"/>
                      <a:pt x="35433" y="40743"/>
                    </a:cubicBezTo>
                    <a:cubicBezTo>
                      <a:pt x="35374" y="40747"/>
                      <a:pt x="35305" y="40749"/>
                      <a:pt x="35240" y="40749"/>
                    </a:cubicBezTo>
                    <a:cubicBezTo>
                      <a:pt x="35109" y="40749"/>
                      <a:pt x="34993" y="40743"/>
                      <a:pt x="34993" y="40743"/>
                    </a:cubicBezTo>
                    <a:lnTo>
                      <a:pt x="34993" y="38695"/>
                    </a:lnTo>
                    <a:close/>
                    <a:moveTo>
                      <a:pt x="11942" y="41434"/>
                    </a:moveTo>
                    <a:lnTo>
                      <a:pt x="23098" y="41636"/>
                    </a:lnTo>
                    <a:lnTo>
                      <a:pt x="23098" y="43279"/>
                    </a:lnTo>
                    <a:cubicBezTo>
                      <a:pt x="23098" y="43291"/>
                      <a:pt x="23063" y="43315"/>
                      <a:pt x="22955" y="43315"/>
                    </a:cubicBezTo>
                    <a:cubicBezTo>
                      <a:pt x="20503" y="43339"/>
                      <a:pt x="18133" y="43351"/>
                      <a:pt x="15693" y="43387"/>
                    </a:cubicBezTo>
                    <a:cubicBezTo>
                      <a:pt x="14645" y="43398"/>
                      <a:pt x="13561" y="43458"/>
                      <a:pt x="12514" y="43494"/>
                    </a:cubicBezTo>
                    <a:lnTo>
                      <a:pt x="11942" y="43494"/>
                    </a:lnTo>
                    <a:lnTo>
                      <a:pt x="11942" y="41434"/>
                    </a:lnTo>
                    <a:close/>
                    <a:moveTo>
                      <a:pt x="34790" y="41410"/>
                    </a:moveTo>
                    <a:cubicBezTo>
                      <a:pt x="36064" y="41410"/>
                      <a:pt x="37314" y="41505"/>
                      <a:pt x="38565" y="41517"/>
                    </a:cubicBezTo>
                    <a:cubicBezTo>
                      <a:pt x="39827" y="41529"/>
                      <a:pt x="41077" y="41565"/>
                      <a:pt x="42327" y="41577"/>
                    </a:cubicBezTo>
                    <a:cubicBezTo>
                      <a:pt x="42744" y="41581"/>
                      <a:pt x="43141" y="41582"/>
                      <a:pt x="43540" y="41582"/>
                    </a:cubicBezTo>
                    <a:cubicBezTo>
                      <a:pt x="44338" y="41582"/>
                      <a:pt x="45145" y="41577"/>
                      <a:pt x="46137" y="41577"/>
                    </a:cubicBezTo>
                    <a:lnTo>
                      <a:pt x="46137" y="43291"/>
                    </a:lnTo>
                    <a:cubicBezTo>
                      <a:pt x="46030" y="43315"/>
                      <a:pt x="45935" y="43327"/>
                      <a:pt x="45827" y="43327"/>
                    </a:cubicBezTo>
                    <a:cubicBezTo>
                      <a:pt x="43387" y="43339"/>
                      <a:pt x="40934" y="43351"/>
                      <a:pt x="38481" y="43387"/>
                    </a:cubicBezTo>
                    <a:cubicBezTo>
                      <a:pt x="37445" y="43398"/>
                      <a:pt x="36386" y="43470"/>
                      <a:pt x="35338" y="43506"/>
                    </a:cubicBezTo>
                    <a:lnTo>
                      <a:pt x="34802" y="43506"/>
                    </a:lnTo>
                    <a:cubicBezTo>
                      <a:pt x="34766" y="43160"/>
                      <a:pt x="34790" y="42815"/>
                      <a:pt x="34790" y="42470"/>
                    </a:cubicBezTo>
                    <a:cubicBezTo>
                      <a:pt x="34778" y="42113"/>
                      <a:pt x="34790" y="41791"/>
                      <a:pt x="34790" y="41410"/>
                    </a:cubicBezTo>
                    <a:close/>
                    <a:moveTo>
                      <a:pt x="54150" y="32659"/>
                    </a:moveTo>
                    <a:cubicBezTo>
                      <a:pt x="54150" y="32659"/>
                      <a:pt x="54162" y="32933"/>
                      <a:pt x="54162" y="33088"/>
                    </a:cubicBezTo>
                    <a:cubicBezTo>
                      <a:pt x="54162" y="34885"/>
                      <a:pt x="54150" y="36659"/>
                      <a:pt x="54186" y="38469"/>
                    </a:cubicBezTo>
                    <a:cubicBezTo>
                      <a:pt x="54209" y="40065"/>
                      <a:pt x="54281" y="41612"/>
                      <a:pt x="54328" y="43208"/>
                    </a:cubicBezTo>
                    <a:lnTo>
                      <a:pt x="54328" y="43803"/>
                    </a:lnTo>
                    <a:lnTo>
                      <a:pt x="52221" y="43803"/>
                    </a:lnTo>
                    <a:cubicBezTo>
                      <a:pt x="52388" y="40088"/>
                      <a:pt x="52459" y="36374"/>
                      <a:pt x="52400" y="32659"/>
                    </a:cubicBezTo>
                    <a:close/>
                    <a:moveTo>
                      <a:pt x="25039" y="32528"/>
                    </a:moveTo>
                    <a:cubicBezTo>
                      <a:pt x="25325" y="32528"/>
                      <a:pt x="25611" y="32540"/>
                      <a:pt x="25932" y="32540"/>
                    </a:cubicBezTo>
                    <a:cubicBezTo>
                      <a:pt x="25932" y="32707"/>
                      <a:pt x="25956" y="32849"/>
                      <a:pt x="25956" y="32992"/>
                    </a:cubicBezTo>
                    <a:cubicBezTo>
                      <a:pt x="25956" y="34897"/>
                      <a:pt x="25956" y="36814"/>
                      <a:pt x="25980" y="38731"/>
                    </a:cubicBezTo>
                    <a:cubicBezTo>
                      <a:pt x="26003" y="40243"/>
                      <a:pt x="26075" y="41732"/>
                      <a:pt x="26123" y="43244"/>
                    </a:cubicBezTo>
                    <a:lnTo>
                      <a:pt x="26123" y="43803"/>
                    </a:lnTo>
                    <a:lnTo>
                      <a:pt x="24075" y="43815"/>
                    </a:lnTo>
                    <a:cubicBezTo>
                      <a:pt x="24134" y="40100"/>
                      <a:pt x="24194" y="36338"/>
                      <a:pt x="24253" y="32528"/>
                    </a:cubicBezTo>
                    <a:cubicBezTo>
                      <a:pt x="24412" y="32528"/>
                      <a:pt x="24587" y="32533"/>
                      <a:pt x="24767" y="32533"/>
                    </a:cubicBezTo>
                    <a:cubicBezTo>
                      <a:pt x="24857" y="32533"/>
                      <a:pt x="24948" y="32532"/>
                      <a:pt x="25039" y="32528"/>
                    </a:cubicBezTo>
                    <a:close/>
                    <a:moveTo>
                      <a:pt x="27789" y="32528"/>
                    </a:moveTo>
                    <a:cubicBezTo>
                      <a:pt x="28075" y="32528"/>
                      <a:pt x="28361" y="32540"/>
                      <a:pt x="28682" y="32540"/>
                    </a:cubicBezTo>
                    <a:cubicBezTo>
                      <a:pt x="28682" y="32707"/>
                      <a:pt x="28706" y="32849"/>
                      <a:pt x="28706" y="32992"/>
                    </a:cubicBezTo>
                    <a:cubicBezTo>
                      <a:pt x="28706" y="34850"/>
                      <a:pt x="28706" y="36707"/>
                      <a:pt x="28730" y="38564"/>
                    </a:cubicBezTo>
                    <a:cubicBezTo>
                      <a:pt x="28754" y="40112"/>
                      <a:pt x="28825" y="41624"/>
                      <a:pt x="28873" y="43172"/>
                    </a:cubicBezTo>
                    <a:lnTo>
                      <a:pt x="28873" y="43803"/>
                    </a:lnTo>
                    <a:lnTo>
                      <a:pt x="26825" y="43815"/>
                    </a:lnTo>
                    <a:cubicBezTo>
                      <a:pt x="26885" y="40088"/>
                      <a:pt x="26944" y="36338"/>
                      <a:pt x="27004" y="32528"/>
                    </a:cubicBezTo>
                    <a:cubicBezTo>
                      <a:pt x="27162" y="32528"/>
                      <a:pt x="27337" y="32533"/>
                      <a:pt x="27517" y="32533"/>
                    </a:cubicBezTo>
                    <a:cubicBezTo>
                      <a:pt x="27607" y="32533"/>
                      <a:pt x="27698" y="32532"/>
                      <a:pt x="27789" y="32528"/>
                    </a:cubicBezTo>
                    <a:close/>
                    <a:moveTo>
                      <a:pt x="31266" y="32671"/>
                    </a:moveTo>
                    <a:lnTo>
                      <a:pt x="31266" y="33052"/>
                    </a:lnTo>
                    <a:cubicBezTo>
                      <a:pt x="31266" y="34826"/>
                      <a:pt x="31349" y="36600"/>
                      <a:pt x="31385" y="38374"/>
                    </a:cubicBezTo>
                    <a:cubicBezTo>
                      <a:pt x="31409" y="40005"/>
                      <a:pt x="31528" y="41589"/>
                      <a:pt x="31576" y="43220"/>
                    </a:cubicBezTo>
                    <a:cubicBezTo>
                      <a:pt x="31576" y="43422"/>
                      <a:pt x="31623" y="43815"/>
                      <a:pt x="31623" y="43815"/>
                    </a:cubicBezTo>
                    <a:lnTo>
                      <a:pt x="29528" y="43815"/>
                    </a:lnTo>
                    <a:cubicBezTo>
                      <a:pt x="29682" y="40092"/>
                      <a:pt x="29766" y="36382"/>
                      <a:pt x="29707" y="32671"/>
                    </a:cubicBezTo>
                    <a:close/>
                    <a:moveTo>
                      <a:pt x="34183" y="32540"/>
                    </a:moveTo>
                    <a:cubicBezTo>
                      <a:pt x="34183" y="32695"/>
                      <a:pt x="34207" y="32838"/>
                      <a:pt x="34207" y="32992"/>
                    </a:cubicBezTo>
                    <a:cubicBezTo>
                      <a:pt x="34207" y="34207"/>
                      <a:pt x="34183" y="35409"/>
                      <a:pt x="34207" y="36624"/>
                    </a:cubicBezTo>
                    <a:cubicBezTo>
                      <a:pt x="34219" y="38374"/>
                      <a:pt x="34266" y="40124"/>
                      <a:pt x="34302" y="41863"/>
                    </a:cubicBezTo>
                    <a:cubicBezTo>
                      <a:pt x="34314" y="42434"/>
                      <a:pt x="34350" y="42958"/>
                      <a:pt x="34374" y="43529"/>
                    </a:cubicBezTo>
                    <a:cubicBezTo>
                      <a:pt x="34374" y="43625"/>
                      <a:pt x="34374" y="43720"/>
                      <a:pt x="34350" y="43827"/>
                    </a:cubicBezTo>
                    <a:lnTo>
                      <a:pt x="32266" y="43827"/>
                    </a:lnTo>
                    <a:cubicBezTo>
                      <a:pt x="32433" y="40092"/>
                      <a:pt x="32516" y="36334"/>
                      <a:pt x="32457" y="32540"/>
                    </a:cubicBezTo>
                    <a:close/>
                    <a:moveTo>
                      <a:pt x="48649" y="32659"/>
                    </a:moveTo>
                    <a:cubicBezTo>
                      <a:pt x="48661" y="32778"/>
                      <a:pt x="48661" y="32897"/>
                      <a:pt x="48661" y="33016"/>
                    </a:cubicBezTo>
                    <a:cubicBezTo>
                      <a:pt x="48673" y="34945"/>
                      <a:pt x="48661" y="36850"/>
                      <a:pt x="48685" y="38779"/>
                    </a:cubicBezTo>
                    <a:cubicBezTo>
                      <a:pt x="48709" y="40279"/>
                      <a:pt x="48780" y="41779"/>
                      <a:pt x="48828" y="43279"/>
                    </a:cubicBezTo>
                    <a:lnTo>
                      <a:pt x="48828" y="43898"/>
                    </a:lnTo>
                    <a:cubicBezTo>
                      <a:pt x="48221" y="43919"/>
                      <a:pt x="47633" y="43948"/>
                      <a:pt x="47054" y="43948"/>
                    </a:cubicBezTo>
                    <a:cubicBezTo>
                      <a:pt x="46962" y="43948"/>
                      <a:pt x="46871" y="43948"/>
                      <a:pt x="46780" y="43946"/>
                    </a:cubicBezTo>
                    <a:cubicBezTo>
                      <a:pt x="46839" y="40148"/>
                      <a:pt x="46899" y="36374"/>
                      <a:pt x="46958" y="32659"/>
                    </a:cubicBezTo>
                    <a:close/>
                    <a:moveTo>
                      <a:pt x="51364" y="32659"/>
                    </a:moveTo>
                    <a:cubicBezTo>
                      <a:pt x="51423" y="36386"/>
                      <a:pt x="51483" y="40136"/>
                      <a:pt x="51542" y="43887"/>
                    </a:cubicBezTo>
                    <a:cubicBezTo>
                      <a:pt x="51370" y="43939"/>
                      <a:pt x="50794" y="43972"/>
                      <a:pt x="50280" y="43972"/>
                    </a:cubicBezTo>
                    <a:cubicBezTo>
                      <a:pt x="49976" y="43972"/>
                      <a:pt x="49694" y="43961"/>
                      <a:pt x="49530" y="43934"/>
                    </a:cubicBezTo>
                    <a:cubicBezTo>
                      <a:pt x="49590" y="40172"/>
                      <a:pt x="49649" y="36374"/>
                      <a:pt x="49709" y="32659"/>
                    </a:cubicBezTo>
                    <a:close/>
                    <a:moveTo>
                      <a:pt x="34993" y="44351"/>
                    </a:moveTo>
                    <a:lnTo>
                      <a:pt x="34993" y="44363"/>
                    </a:lnTo>
                    <a:lnTo>
                      <a:pt x="34993" y="46423"/>
                    </a:lnTo>
                    <a:cubicBezTo>
                      <a:pt x="32129" y="46304"/>
                      <a:pt x="29272" y="46220"/>
                      <a:pt x="26082" y="46220"/>
                    </a:cubicBezTo>
                    <a:cubicBezTo>
                      <a:pt x="25121" y="46220"/>
                      <a:pt x="24129" y="46227"/>
                      <a:pt x="23098" y="46244"/>
                    </a:cubicBezTo>
                    <a:lnTo>
                      <a:pt x="23098" y="44541"/>
                    </a:lnTo>
                    <a:cubicBezTo>
                      <a:pt x="27563" y="44482"/>
                      <a:pt x="31278" y="44410"/>
                      <a:pt x="34993" y="44351"/>
                    </a:cubicBezTo>
                    <a:close/>
                    <a:moveTo>
                      <a:pt x="11954" y="47101"/>
                    </a:moveTo>
                    <a:lnTo>
                      <a:pt x="11954" y="49173"/>
                    </a:lnTo>
                    <a:cubicBezTo>
                      <a:pt x="9002" y="49050"/>
                      <a:pt x="6035" y="48965"/>
                      <a:pt x="3040" y="48965"/>
                    </a:cubicBezTo>
                    <a:cubicBezTo>
                      <a:pt x="2267" y="48965"/>
                      <a:pt x="1492" y="48970"/>
                      <a:pt x="715" y="48982"/>
                    </a:cubicBezTo>
                    <a:cubicBezTo>
                      <a:pt x="703" y="48899"/>
                      <a:pt x="703" y="48804"/>
                      <a:pt x="715" y="48709"/>
                    </a:cubicBezTo>
                    <a:cubicBezTo>
                      <a:pt x="715" y="48244"/>
                      <a:pt x="679" y="47768"/>
                      <a:pt x="679" y="47292"/>
                    </a:cubicBezTo>
                    <a:lnTo>
                      <a:pt x="11954" y="47101"/>
                    </a:lnTo>
                    <a:close/>
                    <a:moveTo>
                      <a:pt x="34993" y="47101"/>
                    </a:moveTo>
                    <a:lnTo>
                      <a:pt x="34993" y="49173"/>
                    </a:lnTo>
                    <a:cubicBezTo>
                      <a:pt x="32083" y="49061"/>
                      <a:pt x="29064" y="48972"/>
                      <a:pt x="26079" y="48972"/>
                    </a:cubicBezTo>
                    <a:cubicBezTo>
                      <a:pt x="25240" y="48972"/>
                      <a:pt x="24405" y="48979"/>
                      <a:pt x="23575" y="48994"/>
                    </a:cubicBezTo>
                    <a:cubicBezTo>
                      <a:pt x="23575" y="48840"/>
                      <a:pt x="23503" y="48732"/>
                      <a:pt x="23503" y="48625"/>
                    </a:cubicBezTo>
                    <a:cubicBezTo>
                      <a:pt x="23503" y="48185"/>
                      <a:pt x="23587" y="47744"/>
                      <a:pt x="23587" y="47292"/>
                    </a:cubicBezTo>
                    <a:cubicBezTo>
                      <a:pt x="27373" y="47232"/>
                      <a:pt x="31266" y="47173"/>
                      <a:pt x="34993" y="47101"/>
                    </a:cubicBezTo>
                    <a:close/>
                    <a:moveTo>
                      <a:pt x="46137" y="0"/>
                    </a:moveTo>
                    <a:lnTo>
                      <a:pt x="45446" y="607"/>
                    </a:lnTo>
                    <a:cubicBezTo>
                      <a:pt x="45399" y="3644"/>
                      <a:pt x="45375" y="6656"/>
                      <a:pt x="45315" y="9632"/>
                    </a:cubicBezTo>
                    <a:lnTo>
                      <a:pt x="43660" y="9632"/>
                    </a:lnTo>
                    <a:cubicBezTo>
                      <a:pt x="43637" y="9561"/>
                      <a:pt x="43625" y="9489"/>
                      <a:pt x="43637" y="9418"/>
                    </a:cubicBezTo>
                    <a:cubicBezTo>
                      <a:pt x="43613" y="7120"/>
                      <a:pt x="43589" y="4858"/>
                      <a:pt x="43565" y="2548"/>
                    </a:cubicBezTo>
                    <a:lnTo>
                      <a:pt x="42672" y="3382"/>
                    </a:lnTo>
                    <a:cubicBezTo>
                      <a:pt x="42637" y="5477"/>
                      <a:pt x="42601" y="7394"/>
                      <a:pt x="42577" y="9632"/>
                    </a:cubicBezTo>
                    <a:lnTo>
                      <a:pt x="40934" y="9632"/>
                    </a:lnTo>
                    <a:cubicBezTo>
                      <a:pt x="40910" y="8144"/>
                      <a:pt x="40886" y="6727"/>
                      <a:pt x="40862" y="5227"/>
                    </a:cubicBezTo>
                    <a:lnTo>
                      <a:pt x="39874" y="6251"/>
                    </a:lnTo>
                    <a:cubicBezTo>
                      <a:pt x="39862" y="7430"/>
                      <a:pt x="39839" y="8632"/>
                      <a:pt x="39827" y="9823"/>
                    </a:cubicBezTo>
                    <a:cubicBezTo>
                      <a:pt x="39303" y="9835"/>
                      <a:pt x="38743" y="9835"/>
                      <a:pt x="38136" y="9835"/>
                    </a:cubicBezTo>
                    <a:cubicBezTo>
                      <a:pt x="38136" y="9680"/>
                      <a:pt x="38124" y="9537"/>
                      <a:pt x="38124" y="9406"/>
                    </a:cubicBezTo>
                    <a:cubicBezTo>
                      <a:pt x="38124" y="8954"/>
                      <a:pt x="38124" y="8513"/>
                      <a:pt x="38112" y="8061"/>
                    </a:cubicBezTo>
                    <a:lnTo>
                      <a:pt x="37088" y="9001"/>
                    </a:lnTo>
                    <a:lnTo>
                      <a:pt x="37088" y="9632"/>
                    </a:lnTo>
                    <a:lnTo>
                      <a:pt x="36350" y="9632"/>
                    </a:lnTo>
                    <a:lnTo>
                      <a:pt x="35719" y="10382"/>
                    </a:lnTo>
                    <a:cubicBezTo>
                      <a:pt x="38757" y="10507"/>
                      <a:pt x="41614" y="10641"/>
                      <a:pt x="44765" y="10641"/>
                    </a:cubicBezTo>
                    <a:cubicBezTo>
                      <a:pt x="45220" y="10641"/>
                      <a:pt x="45681" y="10638"/>
                      <a:pt x="46149" y="10632"/>
                    </a:cubicBezTo>
                    <a:lnTo>
                      <a:pt x="46149" y="12323"/>
                    </a:lnTo>
                    <a:lnTo>
                      <a:pt x="35005" y="12526"/>
                    </a:lnTo>
                    <a:lnTo>
                      <a:pt x="35005" y="11371"/>
                    </a:lnTo>
                    <a:lnTo>
                      <a:pt x="34278" y="12156"/>
                    </a:lnTo>
                    <a:cubicBezTo>
                      <a:pt x="34326" y="15216"/>
                      <a:pt x="34290" y="17812"/>
                      <a:pt x="34338" y="21515"/>
                    </a:cubicBezTo>
                    <a:lnTo>
                      <a:pt x="32278" y="21515"/>
                    </a:lnTo>
                    <a:cubicBezTo>
                      <a:pt x="32373" y="18538"/>
                      <a:pt x="32445" y="16371"/>
                      <a:pt x="32469" y="13883"/>
                    </a:cubicBezTo>
                    <a:lnTo>
                      <a:pt x="32469" y="13883"/>
                    </a:lnTo>
                    <a:lnTo>
                      <a:pt x="31468" y="14788"/>
                    </a:lnTo>
                    <a:lnTo>
                      <a:pt x="31468" y="15669"/>
                    </a:lnTo>
                    <a:cubicBezTo>
                      <a:pt x="31492" y="17312"/>
                      <a:pt x="31564" y="19098"/>
                      <a:pt x="31623" y="20729"/>
                    </a:cubicBezTo>
                    <a:lnTo>
                      <a:pt x="31623" y="21515"/>
                    </a:lnTo>
                    <a:lnTo>
                      <a:pt x="29528" y="21515"/>
                    </a:lnTo>
                    <a:cubicBezTo>
                      <a:pt x="29587" y="19276"/>
                      <a:pt x="29635" y="18229"/>
                      <a:pt x="29671" y="16669"/>
                    </a:cubicBezTo>
                    <a:lnTo>
                      <a:pt x="29671" y="16669"/>
                    </a:lnTo>
                    <a:lnTo>
                      <a:pt x="28766" y="17479"/>
                    </a:lnTo>
                    <a:cubicBezTo>
                      <a:pt x="28801" y="18526"/>
                      <a:pt x="28837" y="19681"/>
                      <a:pt x="28873" y="20717"/>
                    </a:cubicBezTo>
                    <a:lnTo>
                      <a:pt x="28873" y="21515"/>
                    </a:lnTo>
                    <a:lnTo>
                      <a:pt x="26825" y="21515"/>
                    </a:lnTo>
                    <a:cubicBezTo>
                      <a:pt x="26837" y="20765"/>
                      <a:pt x="26849" y="20098"/>
                      <a:pt x="26861" y="19479"/>
                    </a:cubicBezTo>
                    <a:lnTo>
                      <a:pt x="26861" y="19479"/>
                    </a:lnTo>
                    <a:lnTo>
                      <a:pt x="26111" y="20146"/>
                    </a:lnTo>
                    <a:cubicBezTo>
                      <a:pt x="26111" y="20312"/>
                      <a:pt x="26123" y="20598"/>
                      <a:pt x="26134" y="20753"/>
                    </a:cubicBezTo>
                    <a:lnTo>
                      <a:pt x="26134" y="21515"/>
                    </a:lnTo>
                    <a:lnTo>
                      <a:pt x="25003" y="21515"/>
                    </a:lnTo>
                    <a:lnTo>
                      <a:pt x="24468" y="21991"/>
                    </a:lnTo>
                    <a:cubicBezTo>
                      <a:pt x="27932" y="21931"/>
                      <a:pt x="31278" y="21705"/>
                      <a:pt x="34993" y="21646"/>
                    </a:cubicBezTo>
                    <a:lnTo>
                      <a:pt x="34993" y="23670"/>
                    </a:lnTo>
                    <a:lnTo>
                      <a:pt x="23848" y="23467"/>
                    </a:lnTo>
                    <a:lnTo>
                      <a:pt x="23848" y="22693"/>
                    </a:lnTo>
                    <a:lnTo>
                      <a:pt x="22955" y="23467"/>
                    </a:lnTo>
                    <a:cubicBezTo>
                      <a:pt x="22908" y="26503"/>
                      <a:pt x="22670" y="29682"/>
                      <a:pt x="22622" y="32659"/>
                    </a:cubicBezTo>
                    <a:lnTo>
                      <a:pt x="20979" y="32659"/>
                    </a:lnTo>
                    <a:cubicBezTo>
                      <a:pt x="20943" y="30433"/>
                      <a:pt x="20896" y="27777"/>
                      <a:pt x="20860" y="25384"/>
                    </a:cubicBezTo>
                    <a:lnTo>
                      <a:pt x="19979" y="26301"/>
                    </a:lnTo>
                    <a:cubicBezTo>
                      <a:pt x="19943" y="28408"/>
                      <a:pt x="19907" y="30433"/>
                      <a:pt x="19872" y="32659"/>
                    </a:cubicBezTo>
                    <a:lnTo>
                      <a:pt x="18205" y="32659"/>
                    </a:lnTo>
                    <a:cubicBezTo>
                      <a:pt x="18181" y="32528"/>
                      <a:pt x="18169" y="32385"/>
                      <a:pt x="18169" y="32254"/>
                    </a:cubicBezTo>
                    <a:cubicBezTo>
                      <a:pt x="18157" y="30861"/>
                      <a:pt x="18157" y="29444"/>
                      <a:pt x="18145" y="28063"/>
                    </a:cubicBezTo>
                    <a:lnTo>
                      <a:pt x="17169" y="29087"/>
                    </a:lnTo>
                    <a:cubicBezTo>
                      <a:pt x="17157" y="30254"/>
                      <a:pt x="17133" y="31171"/>
                      <a:pt x="17121" y="32659"/>
                    </a:cubicBezTo>
                    <a:lnTo>
                      <a:pt x="15478" y="32659"/>
                    </a:lnTo>
                    <a:cubicBezTo>
                      <a:pt x="15466" y="31909"/>
                      <a:pt x="15455" y="31385"/>
                      <a:pt x="15443" y="30790"/>
                    </a:cubicBezTo>
                    <a:lnTo>
                      <a:pt x="14419" y="31849"/>
                    </a:lnTo>
                    <a:lnTo>
                      <a:pt x="14419" y="32659"/>
                    </a:lnTo>
                    <a:lnTo>
                      <a:pt x="13633" y="32659"/>
                    </a:lnTo>
                    <a:lnTo>
                      <a:pt x="12811" y="33254"/>
                    </a:lnTo>
                    <a:cubicBezTo>
                      <a:pt x="16288" y="33314"/>
                      <a:pt x="20134" y="33314"/>
                      <a:pt x="23098" y="33373"/>
                    </a:cubicBezTo>
                    <a:lnTo>
                      <a:pt x="23098" y="35005"/>
                    </a:lnTo>
                    <a:lnTo>
                      <a:pt x="11954" y="35207"/>
                    </a:lnTo>
                    <a:lnTo>
                      <a:pt x="11954" y="34064"/>
                    </a:lnTo>
                    <a:lnTo>
                      <a:pt x="11418" y="34635"/>
                    </a:lnTo>
                    <a:cubicBezTo>
                      <a:pt x="11466" y="37707"/>
                      <a:pt x="11585" y="40827"/>
                      <a:pt x="11645" y="43803"/>
                    </a:cubicBezTo>
                    <a:lnTo>
                      <a:pt x="9573" y="43803"/>
                    </a:lnTo>
                    <a:cubicBezTo>
                      <a:pt x="9680" y="41565"/>
                      <a:pt x="9740" y="38862"/>
                      <a:pt x="9763" y="36374"/>
                    </a:cubicBezTo>
                    <a:lnTo>
                      <a:pt x="9763" y="36374"/>
                    </a:lnTo>
                    <a:lnTo>
                      <a:pt x="8763" y="37386"/>
                    </a:lnTo>
                    <a:lnTo>
                      <a:pt x="8763" y="38422"/>
                    </a:lnTo>
                    <a:cubicBezTo>
                      <a:pt x="8787" y="40029"/>
                      <a:pt x="8870" y="41589"/>
                      <a:pt x="8918" y="43184"/>
                    </a:cubicBezTo>
                    <a:lnTo>
                      <a:pt x="8918" y="43803"/>
                    </a:lnTo>
                    <a:lnTo>
                      <a:pt x="6823" y="43803"/>
                    </a:lnTo>
                    <a:cubicBezTo>
                      <a:pt x="6882" y="42315"/>
                      <a:pt x="6930" y="40720"/>
                      <a:pt x="6965" y="39160"/>
                    </a:cubicBezTo>
                    <a:lnTo>
                      <a:pt x="6965" y="39160"/>
                    </a:lnTo>
                    <a:lnTo>
                      <a:pt x="6061" y="40077"/>
                    </a:lnTo>
                    <a:cubicBezTo>
                      <a:pt x="6096" y="41112"/>
                      <a:pt x="6132" y="42124"/>
                      <a:pt x="6168" y="43160"/>
                    </a:cubicBezTo>
                    <a:lnTo>
                      <a:pt x="6168" y="43803"/>
                    </a:lnTo>
                    <a:lnTo>
                      <a:pt x="4120" y="43803"/>
                    </a:lnTo>
                    <a:cubicBezTo>
                      <a:pt x="4132" y="43053"/>
                      <a:pt x="4144" y="42601"/>
                      <a:pt x="4156" y="41970"/>
                    </a:cubicBezTo>
                    <a:lnTo>
                      <a:pt x="4156" y="41970"/>
                    </a:lnTo>
                    <a:lnTo>
                      <a:pt x="3405" y="42744"/>
                    </a:lnTo>
                    <a:cubicBezTo>
                      <a:pt x="3405" y="42910"/>
                      <a:pt x="3417" y="43089"/>
                      <a:pt x="3429" y="43256"/>
                    </a:cubicBezTo>
                    <a:cubicBezTo>
                      <a:pt x="3429" y="43434"/>
                      <a:pt x="3429" y="43637"/>
                      <a:pt x="3429" y="43827"/>
                    </a:cubicBezTo>
                    <a:cubicBezTo>
                      <a:pt x="3102" y="43877"/>
                      <a:pt x="2783" y="43901"/>
                      <a:pt x="2458" y="43901"/>
                    </a:cubicBezTo>
                    <a:cubicBezTo>
                      <a:pt x="2393" y="43901"/>
                      <a:pt x="2328" y="43900"/>
                      <a:pt x="2262" y="43898"/>
                    </a:cubicBezTo>
                    <a:lnTo>
                      <a:pt x="1596" y="44518"/>
                    </a:lnTo>
                    <a:cubicBezTo>
                      <a:pt x="5060" y="44458"/>
                      <a:pt x="8239" y="44399"/>
                      <a:pt x="11954" y="44339"/>
                    </a:cubicBezTo>
                    <a:lnTo>
                      <a:pt x="11954" y="46363"/>
                    </a:lnTo>
                    <a:lnTo>
                      <a:pt x="810" y="46173"/>
                    </a:lnTo>
                    <a:lnTo>
                      <a:pt x="810" y="45399"/>
                    </a:lnTo>
                    <a:lnTo>
                      <a:pt x="84" y="46101"/>
                    </a:lnTo>
                    <a:cubicBezTo>
                      <a:pt x="60" y="47316"/>
                      <a:pt x="24" y="48268"/>
                      <a:pt x="0" y="49744"/>
                    </a:cubicBezTo>
                    <a:lnTo>
                      <a:pt x="12633" y="49744"/>
                    </a:lnTo>
                    <a:cubicBezTo>
                      <a:pt x="12633" y="49006"/>
                      <a:pt x="12621" y="47958"/>
                      <a:pt x="12609" y="47066"/>
                    </a:cubicBezTo>
                    <a:cubicBezTo>
                      <a:pt x="12597" y="46196"/>
                      <a:pt x="12526" y="45268"/>
                      <a:pt x="12490" y="44387"/>
                    </a:cubicBezTo>
                    <a:cubicBezTo>
                      <a:pt x="12490" y="44220"/>
                      <a:pt x="12490" y="43791"/>
                      <a:pt x="12490" y="43791"/>
                    </a:cubicBezTo>
                    <a:lnTo>
                      <a:pt x="14585" y="43791"/>
                    </a:lnTo>
                    <a:cubicBezTo>
                      <a:pt x="14597" y="45280"/>
                      <a:pt x="14490" y="46327"/>
                      <a:pt x="14478" y="47577"/>
                    </a:cubicBezTo>
                    <a:cubicBezTo>
                      <a:pt x="14478" y="48280"/>
                      <a:pt x="14454" y="48994"/>
                      <a:pt x="14443" y="49744"/>
                    </a:cubicBezTo>
                    <a:lnTo>
                      <a:pt x="15383" y="49744"/>
                    </a:lnTo>
                    <a:cubicBezTo>
                      <a:pt x="15383" y="48994"/>
                      <a:pt x="15371" y="47911"/>
                      <a:pt x="15359" y="46994"/>
                    </a:cubicBezTo>
                    <a:cubicBezTo>
                      <a:pt x="15347" y="46137"/>
                      <a:pt x="15276" y="45220"/>
                      <a:pt x="15240" y="44351"/>
                    </a:cubicBezTo>
                    <a:cubicBezTo>
                      <a:pt x="15228" y="44196"/>
                      <a:pt x="15240" y="43791"/>
                      <a:pt x="15240" y="43791"/>
                    </a:cubicBezTo>
                    <a:lnTo>
                      <a:pt x="17300" y="43791"/>
                    </a:lnTo>
                    <a:cubicBezTo>
                      <a:pt x="17276" y="46030"/>
                      <a:pt x="17240" y="47518"/>
                      <a:pt x="17205" y="49744"/>
                    </a:cubicBezTo>
                    <a:lnTo>
                      <a:pt x="18145" y="49744"/>
                    </a:lnTo>
                    <a:cubicBezTo>
                      <a:pt x="18110" y="47506"/>
                      <a:pt x="18074" y="45887"/>
                      <a:pt x="18038" y="43934"/>
                    </a:cubicBezTo>
                    <a:cubicBezTo>
                      <a:pt x="18188" y="43887"/>
                      <a:pt x="18693" y="43859"/>
                      <a:pt x="19175" y="43859"/>
                    </a:cubicBezTo>
                    <a:cubicBezTo>
                      <a:pt x="19538" y="43859"/>
                      <a:pt x="19888" y="43875"/>
                      <a:pt x="20062" y="43910"/>
                    </a:cubicBezTo>
                    <a:cubicBezTo>
                      <a:pt x="20027" y="45851"/>
                      <a:pt x="19991" y="47506"/>
                      <a:pt x="19955" y="49733"/>
                    </a:cubicBezTo>
                    <a:lnTo>
                      <a:pt x="20884" y="49733"/>
                    </a:lnTo>
                    <a:cubicBezTo>
                      <a:pt x="20884" y="48994"/>
                      <a:pt x="20872" y="47851"/>
                      <a:pt x="20860" y="46899"/>
                    </a:cubicBezTo>
                    <a:cubicBezTo>
                      <a:pt x="20848" y="46053"/>
                      <a:pt x="20789" y="45149"/>
                      <a:pt x="20741" y="44303"/>
                    </a:cubicBezTo>
                    <a:lnTo>
                      <a:pt x="20741" y="43791"/>
                    </a:lnTo>
                    <a:lnTo>
                      <a:pt x="22801" y="43791"/>
                    </a:lnTo>
                    <a:cubicBezTo>
                      <a:pt x="22777" y="46018"/>
                      <a:pt x="22741" y="47506"/>
                      <a:pt x="22705" y="49733"/>
                    </a:cubicBezTo>
                    <a:lnTo>
                      <a:pt x="35314" y="49733"/>
                    </a:lnTo>
                    <a:cubicBezTo>
                      <a:pt x="35302" y="48994"/>
                      <a:pt x="35290" y="47554"/>
                      <a:pt x="35278" y="46446"/>
                    </a:cubicBezTo>
                    <a:cubicBezTo>
                      <a:pt x="35267" y="45756"/>
                      <a:pt x="35219" y="44994"/>
                      <a:pt x="35195" y="44303"/>
                    </a:cubicBezTo>
                    <a:lnTo>
                      <a:pt x="35195" y="43791"/>
                    </a:lnTo>
                    <a:lnTo>
                      <a:pt x="37291" y="43791"/>
                    </a:lnTo>
                    <a:cubicBezTo>
                      <a:pt x="37303" y="45280"/>
                      <a:pt x="37195" y="46315"/>
                      <a:pt x="37183" y="47566"/>
                    </a:cubicBezTo>
                    <a:cubicBezTo>
                      <a:pt x="37183" y="48268"/>
                      <a:pt x="37172" y="48994"/>
                      <a:pt x="37148" y="49733"/>
                    </a:cubicBezTo>
                    <a:lnTo>
                      <a:pt x="38088" y="49733"/>
                    </a:lnTo>
                    <a:cubicBezTo>
                      <a:pt x="38088" y="48994"/>
                      <a:pt x="38076" y="47899"/>
                      <a:pt x="38065" y="46982"/>
                    </a:cubicBezTo>
                    <a:cubicBezTo>
                      <a:pt x="38053" y="46113"/>
                      <a:pt x="37981" y="45208"/>
                      <a:pt x="37945" y="44351"/>
                    </a:cubicBezTo>
                    <a:cubicBezTo>
                      <a:pt x="37945" y="44184"/>
                      <a:pt x="37945" y="43791"/>
                      <a:pt x="37945" y="43791"/>
                    </a:cubicBezTo>
                    <a:lnTo>
                      <a:pt x="40005" y="43791"/>
                    </a:lnTo>
                    <a:cubicBezTo>
                      <a:pt x="39981" y="46018"/>
                      <a:pt x="39946" y="47506"/>
                      <a:pt x="39910" y="49733"/>
                    </a:cubicBezTo>
                    <a:lnTo>
                      <a:pt x="40851" y="49733"/>
                    </a:lnTo>
                    <a:cubicBezTo>
                      <a:pt x="40815" y="47506"/>
                      <a:pt x="40779" y="46018"/>
                      <a:pt x="40743" y="43791"/>
                    </a:cubicBezTo>
                    <a:lnTo>
                      <a:pt x="42756" y="43791"/>
                    </a:lnTo>
                    <a:cubicBezTo>
                      <a:pt x="42732" y="46018"/>
                      <a:pt x="42696" y="47506"/>
                      <a:pt x="42660" y="49733"/>
                    </a:cubicBezTo>
                    <a:lnTo>
                      <a:pt x="43601" y="49733"/>
                    </a:lnTo>
                    <a:cubicBezTo>
                      <a:pt x="43565" y="47506"/>
                      <a:pt x="43529" y="45875"/>
                      <a:pt x="43494" y="43934"/>
                    </a:cubicBezTo>
                    <a:cubicBezTo>
                      <a:pt x="43650" y="43887"/>
                      <a:pt x="44166" y="43859"/>
                      <a:pt x="44647" y="43859"/>
                    </a:cubicBezTo>
                    <a:cubicBezTo>
                      <a:pt x="45009" y="43859"/>
                      <a:pt x="45352" y="43875"/>
                      <a:pt x="45506" y="43910"/>
                    </a:cubicBezTo>
                    <a:cubicBezTo>
                      <a:pt x="45482" y="45851"/>
                      <a:pt x="45446" y="47506"/>
                      <a:pt x="45411" y="49733"/>
                    </a:cubicBezTo>
                    <a:lnTo>
                      <a:pt x="56543" y="49733"/>
                    </a:lnTo>
                    <a:lnTo>
                      <a:pt x="56543" y="49137"/>
                    </a:lnTo>
                    <a:cubicBezTo>
                      <a:pt x="53759" y="49039"/>
                      <a:pt x="51400" y="48968"/>
                      <a:pt x="48836" y="48968"/>
                    </a:cubicBezTo>
                    <a:cubicBezTo>
                      <a:pt x="47968" y="48968"/>
                      <a:pt x="47076" y="48976"/>
                      <a:pt x="46137" y="48994"/>
                    </a:cubicBezTo>
                    <a:lnTo>
                      <a:pt x="46137" y="47292"/>
                    </a:lnTo>
                    <a:cubicBezTo>
                      <a:pt x="49852" y="47232"/>
                      <a:pt x="52828" y="47173"/>
                      <a:pt x="56543" y="47113"/>
                    </a:cubicBezTo>
                    <a:lnTo>
                      <a:pt x="56543" y="46363"/>
                    </a:lnTo>
                    <a:cubicBezTo>
                      <a:pt x="52816" y="46304"/>
                      <a:pt x="49852" y="46244"/>
                      <a:pt x="46137" y="46173"/>
                    </a:cubicBezTo>
                    <a:lnTo>
                      <a:pt x="46137" y="44541"/>
                    </a:lnTo>
                    <a:cubicBezTo>
                      <a:pt x="49852" y="44482"/>
                      <a:pt x="52828" y="44422"/>
                      <a:pt x="56543" y="44363"/>
                    </a:cubicBezTo>
                    <a:lnTo>
                      <a:pt x="56543" y="43803"/>
                    </a:lnTo>
                    <a:lnTo>
                      <a:pt x="54983" y="43803"/>
                    </a:lnTo>
                    <a:cubicBezTo>
                      <a:pt x="55138" y="40088"/>
                      <a:pt x="55221" y="36374"/>
                      <a:pt x="55162" y="32659"/>
                    </a:cubicBezTo>
                    <a:lnTo>
                      <a:pt x="56543" y="32659"/>
                    </a:lnTo>
                    <a:lnTo>
                      <a:pt x="56543" y="31897"/>
                    </a:lnTo>
                    <a:cubicBezTo>
                      <a:pt x="52828" y="31849"/>
                      <a:pt x="49625" y="31790"/>
                      <a:pt x="46089" y="31730"/>
                    </a:cubicBezTo>
                    <a:cubicBezTo>
                      <a:pt x="46077" y="31206"/>
                      <a:pt x="46054" y="30647"/>
                      <a:pt x="46054" y="30087"/>
                    </a:cubicBezTo>
                    <a:cubicBezTo>
                      <a:pt x="49566" y="30028"/>
                      <a:pt x="52828" y="29968"/>
                      <a:pt x="56543" y="29909"/>
                    </a:cubicBezTo>
                    <a:lnTo>
                      <a:pt x="56543" y="29194"/>
                    </a:lnTo>
                    <a:cubicBezTo>
                      <a:pt x="53721" y="29086"/>
                      <a:pt x="51326" y="29018"/>
                      <a:pt x="48709" y="29018"/>
                    </a:cubicBezTo>
                    <a:cubicBezTo>
                      <a:pt x="47880" y="29018"/>
                      <a:pt x="47030" y="29025"/>
                      <a:pt x="46137" y="29040"/>
                    </a:cubicBezTo>
                    <a:lnTo>
                      <a:pt x="46137" y="27313"/>
                    </a:lnTo>
                    <a:cubicBezTo>
                      <a:pt x="46244" y="27301"/>
                      <a:pt x="46351" y="27289"/>
                      <a:pt x="46458" y="27289"/>
                    </a:cubicBezTo>
                    <a:cubicBezTo>
                      <a:pt x="49102" y="27265"/>
                      <a:pt x="51697" y="27242"/>
                      <a:pt x="54340" y="27206"/>
                    </a:cubicBezTo>
                    <a:cubicBezTo>
                      <a:pt x="55090" y="27194"/>
                      <a:pt x="55805" y="27158"/>
                      <a:pt x="56543" y="27123"/>
                    </a:cubicBezTo>
                    <a:lnTo>
                      <a:pt x="56543" y="26444"/>
                    </a:lnTo>
                    <a:cubicBezTo>
                      <a:pt x="53712" y="26335"/>
                      <a:pt x="51321" y="26268"/>
                      <a:pt x="48707" y="26268"/>
                    </a:cubicBezTo>
                    <a:cubicBezTo>
                      <a:pt x="47880" y="26268"/>
                      <a:pt x="47030" y="26275"/>
                      <a:pt x="46137" y="26289"/>
                    </a:cubicBezTo>
                    <a:lnTo>
                      <a:pt x="46137" y="24587"/>
                    </a:lnTo>
                    <a:cubicBezTo>
                      <a:pt x="49864" y="24527"/>
                      <a:pt x="52828" y="24468"/>
                      <a:pt x="56543" y="24408"/>
                    </a:cubicBezTo>
                    <a:lnTo>
                      <a:pt x="56543" y="23646"/>
                    </a:lnTo>
                    <a:cubicBezTo>
                      <a:pt x="52816" y="23586"/>
                      <a:pt x="49852" y="23527"/>
                      <a:pt x="46137" y="23467"/>
                    </a:cubicBezTo>
                    <a:lnTo>
                      <a:pt x="46137" y="21836"/>
                    </a:lnTo>
                    <a:cubicBezTo>
                      <a:pt x="49864" y="21777"/>
                      <a:pt x="52828" y="21717"/>
                      <a:pt x="56543" y="21658"/>
                    </a:cubicBezTo>
                    <a:lnTo>
                      <a:pt x="56543" y="21181"/>
                    </a:lnTo>
                    <a:cubicBezTo>
                      <a:pt x="56454" y="21185"/>
                      <a:pt x="56365" y="21187"/>
                      <a:pt x="56276" y="21187"/>
                    </a:cubicBezTo>
                    <a:cubicBezTo>
                      <a:pt x="55818" y="21187"/>
                      <a:pt x="55361" y="21134"/>
                      <a:pt x="54912" y="21015"/>
                    </a:cubicBezTo>
                    <a:cubicBezTo>
                      <a:pt x="55067" y="17276"/>
                      <a:pt x="55221" y="13335"/>
                      <a:pt x="55162" y="9620"/>
                    </a:cubicBezTo>
                    <a:lnTo>
                      <a:pt x="56543" y="9620"/>
                    </a:lnTo>
                    <a:lnTo>
                      <a:pt x="56543" y="9192"/>
                    </a:lnTo>
                    <a:cubicBezTo>
                      <a:pt x="52816" y="9132"/>
                      <a:pt x="49852" y="9073"/>
                      <a:pt x="46137" y="9025"/>
                    </a:cubicBezTo>
                    <a:lnTo>
                      <a:pt x="46137" y="7394"/>
                    </a:lnTo>
                    <a:cubicBezTo>
                      <a:pt x="49864" y="7334"/>
                      <a:pt x="52828" y="7275"/>
                      <a:pt x="56543" y="7215"/>
                    </a:cubicBezTo>
                    <a:lnTo>
                      <a:pt x="56543" y="6489"/>
                    </a:lnTo>
                    <a:cubicBezTo>
                      <a:pt x="53759" y="6391"/>
                      <a:pt x="51400" y="6320"/>
                      <a:pt x="48836" y="6320"/>
                    </a:cubicBezTo>
                    <a:cubicBezTo>
                      <a:pt x="47968" y="6320"/>
                      <a:pt x="47076" y="6328"/>
                      <a:pt x="46137" y="6346"/>
                    </a:cubicBezTo>
                    <a:lnTo>
                      <a:pt x="46137" y="4632"/>
                    </a:lnTo>
                    <a:cubicBezTo>
                      <a:pt x="49864" y="4572"/>
                      <a:pt x="52828" y="4513"/>
                      <a:pt x="56543" y="4453"/>
                    </a:cubicBezTo>
                    <a:lnTo>
                      <a:pt x="56543" y="3739"/>
                    </a:lnTo>
                    <a:cubicBezTo>
                      <a:pt x="53712" y="3630"/>
                      <a:pt x="51321" y="3563"/>
                      <a:pt x="48707" y="3563"/>
                    </a:cubicBezTo>
                    <a:cubicBezTo>
                      <a:pt x="47880" y="3563"/>
                      <a:pt x="47030" y="3570"/>
                      <a:pt x="46137" y="3584"/>
                    </a:cubicBezTo>
                    <a:lnTo>
                      <a:pt x="46137" y="1881"/>
                    </a:lnTo>
                    <a:cubicBezTo>
                      <a:pt x="49864" y="1822"/>
                      <a:pt x="52828" y="1762"/>
                      <a:pt x="56543" y="1703"/>
                    </a:cubicBezTo>
                    <a:lnTo>
                      <a:pt x="56543" y="965"/>
                    </a:lnTo>
                    <a:cubicBezTo>
                      <a:pt x="55055" y="917"/>
                      <a:pt x="53340" y="869"/>
                      <a:pt x="51721" y="846"/>
                    </a:cubicBezTo>
                    <a:cubicBezTo>
                      <a:pt x="51098" y="838"/>
                      <a:pt x="50517" y="835"/>
                      <a:pt x="49937" y="835"/>
                    </a:cubicBezTo>
                    <a:cubicBezTo>
                      <a:pt x="48777" y="835"/>
                      <a:pt x="47621" y="846"/>
                      <a:pt x="46137" y="846"/>
                    </a:cubicBezTo>
                    <a:lnTo>
                      <a:pt x="4613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32"/>
              <p:cNvSpPr/>
              <p:nvPr/>
            </p:nvSpPr>
            <p:spPr>
              <a:xfrm>
                <a:off x="498850" y="4648625"/>
                <a:ext cx="23250" cy="43775"/>
              </a:xfrm>
              <a:custGeom>
                <a:avLst/>
                <a:gdLst/>
                <a:ahLst/>
                <a:cxnLst/>
                <a:rect l="l" t="t" r="r" b="b"/>
                <a:pathLst>
                  <a:path w="930" h="1751" extrusionOk="0">
                    <a:moveTo>
                      <a:pt x="906" y="0"/>
                    </a:moveTo>
                    <a:lnTo>
                      <a:pt x="13" y="893"/>
                    </a:lnTo>
                    <a:cubicBezTo>
                      <a:pt x="13" y="1191"/>
                      <a:pt x="1" y="1750"/>
                      <a:pt x="1" y="1750"/>
                    </a:cubicBezTo>
                    <a:lnTo>
                      <a:pt x="930" y="1750"/>
                    </a:lnTo>
                    <a:cubicBezTo>
                      <a:pt x="918" y="1012"/>
                      <a:pt x="918" y="584"/>
                      <a:pt x="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1" name="Google Shape;681;p32"/>
            <p:cNvGrpSpPr/>
            <p:nvPr/>
          </p:nvGrpSpPr>
          <p:grpSpPr>
            <a:xfrm flipH="1">
              <a:off x="66" y="3944189"/>
              <a:ext cx="1210932" cy="1199495"/>
              <a:chOff x="498850" y="3224050"/>
              <a:chExt cx="1482350" cy="1468350"/>
            </a:xfrm>
          </p:grpSpPr>
          <p:sp>
            <p:nvSpPr>
              <p:cNvPr id="682" name="Google Shape;682;p32"/>
              <p:cNvSpPr/>
              <p:nvPr/>
            </p:nvSpPr>
            <p:spPr>
              <a:xfrm>
                <a:off x="1742175" y="3224050"/>
                <a:ext cx="239025" cy="202725"/>
              </a:xfrm>
              <a:custGeom>
                <a:avLst/>
                <a:gdLst/>
                <a:ahLst/>
                <a:cxnLst/>
                <a:rect l="l" t="t" r="r" b="b"/>
                <a:pathLst>
                  <a:path w="9561" h="8109" extrusionOk="0">
                    <a:moveTo>
                      <a:pt x="8192" y="0"/>
                    </a:moveTo>
                    <a:lnTo>
                      <a:pt x="7192" y="988"/>
                    </a:lnTo>
                    <a:cubicBezTo>
                      <a:pt x="7192" y="1334"/>
                      <a:pt x="7192" y="1679"/>
                      <a:pt x="7204" y="2024"/>
                    </a:cubicBezTo>
                    <a:cubicBezTo>
                      <a:pt x="7227" y="3620"/>
                      <a:pt x="7299" y="5215"/>
                      <a:pt x="7346" y="6822"/>
                    </a:cubicBezTo>
                    <a:cubicBezTo>
                      <a:pt x="7358" y="7025"/>
                      <a:pt x="7346" y="7215"/>
                      <a:pt x="7346" y="7477"/>
                    </a:cubicBezTo>
                    <a:cubicBezTo>
                      <a:pt x="7055" y="7487"/>
                      <a:pt x="6767" y="7491"/>
                      <a:pt x="6476" y="7491"/>
                    </a:cubicBezTo>
                    <a:cubicBezTo>
                      <a:pt x="6080" y="7491"/>
                      <a:pt x="5677" y="7484"/>
                      <a:pt x="5251" y="7477"/>
                    </a:cubicBezTo>
                    <a:cubicBezTo>
                      <a:pt x="5310" y="5906"/>
                      <a:pt x="5370" y="4346"/>
                      <a:pt x="5394" y="2786"/>
                    </a:cubicBezTo>
                    <a:lnTo>
                      <a:pt x="5394" y="2786"/>
                    </a:lnTo>
                    <a:lnTo>
                      <a:pt x="4501" y="3691"/>
                    </a:lnTo>
                    <a:cubicBezTo>
                      <a:pt x="4525" y="4715"/>
                      <a:pt x="4560" y="5751"/>
                      <a:pt x="4596" y="6775"/>
                    </a:cubicBezTo>
                    <a:lnTo>
                      <a:pt x="4596" y="7418"/>
                    </a:lnTo>
                    <a:cubicBezTo>
                      <a:pt x="4419" y="7467"/>
                      <a:pt x="3906" y="7496"/>
                      <a:pt x="3414" y="7496"/>
                    </a:cubicBezTo>
                    <a:cubicBezTo>
                      <a:pt x="3078" y="7496"/>
                      <a:pt x="2751" y="7482"/>
                      <a:pt x="2548" y="7453"/>
                    </a:cubicBezTo>
                    <a:cubicBezTo>
                      <a:pt x="2560" y="6834"/>
                      <a:pt x="2572" y="6215"/>
                      <a:pt x="2584" y="5596"/>
                    </a:cubicBezTo>
                    <a:lnTo>
                      <a:pt x="2584" y="5596"/>
                    </a:lnTo>
                    <a:lnTo>
                      <a:pt x="1798" y="6382"/>
                    </a:lnTo>
                    <a:cubicBezTo>
                      <a:pt x="1798" y="6727"/>
                      <a:pt x="1810" y="7084"/>
                      <a:pt x="1810" y="7430"/>
                    </a:cubicBezTo>
                    <a:cubicBezTo>
                      <a:pt x="1504" y="7469"/>
                      <a:pt x="1190" y="7492"/>
                      <a:pt x="882" y="7492"/>
                    </a:cubicBezTo>
                    <a:cubicBezTo>
                      <a:pt x="818" y="7492"/>
                      <a:pt x="754" y="7491"/>
                      <a:pt x="691" y="7489"/>
                    </a:cubicBezTo>
                    <a:lnTo>
                      <a:pt x="0" y="8108"/>
                    </a:lnTo>
                    <a:cubicBezTo>
                      <a:pt x="3215" y="8049"/>
                      <a:pt x="6584" y="7989"/>
                      <a:pt x="9561" y="7941"/>
                    </a:cubicBezTo>
                    <a:lnTo>
                      <a:pt x="9561" y="7465"/>
                    </a:lnTo>
                    <a:lnTo>
                      <a:pt x="8001" y="7465"/>
                    </a:lnTo>
                    <a:cubicBezTo>
                      <a:pt x="8108" y="5239"/>
                      <a:pt x="8168" y="2488"/>
                      <a:pt x="81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32"/>
              <p:cNvSpPr/>
              <p:nvPr/>
            </p:nvSpPr>
            <p:spPr>
              <a:xfrm>
                <a:off x="567625" y="3448775"/>
                <a:ext cx="1413575" cy="1243625"/>
              </a:xfrm>
              <a:custGeom>
                <a:avLst/>
                <a:gdLst/>
                <a:ahLst/>
                <a:cxnLst/>
                <a:rect l="l" t="t" r="r" b="b"/>
                <a:pathLst>
                  <a:path w="56543" h="49745" extrusionOk="0">
                    <a:moveTo>
                      <a:pt x="34838" y="13228"/>
                    </a:moveTo>
                    <a:lnTo>
                      <a:pt x="34838" y="13240"/>
                    </a:lnTo>
                    <a:lnTo>
                      <a:pt x="46137" y="13430"/>
                    </a:lnTo>
                    <a:lnTo>
                      <a:pt x="46137" y="15074"/>
                    </a:lnTo>
                    <a:lnTo>
                      <a:pt x="34850" y="15264"/>
                    </a:lnTo>
                    <a:cubicBezTo>
                      <a:pt x="34778" y="14978"/>
                      <a:pt x="34766" y="13585"/>
                      <a:pt x="34838" y="13228"/>
                    </a:cubicBezTo>
                    <a:close/>
                    <a:moveTo>
                      <a:pt x="34993" y="15978"/>
                    </a:moveTo>
                    <a:lnTo>
                      <a:pt x="46137" y="16181"/>
                    </a:lnTo>
                    <a:lnTo>
                      <a:pt x="46137" y="17812"/>
                    </a:lnTo>
                    <a:lnTo>
                      <a:pt x="34993" y="18002"/>
                    </a:lnTo>
                    <a:lnTo>
                      <a:pt x="34993" y="15978"/>
                    </a:lnTo>
                    <a:close/>
                    <a:moveTo>
                      <a:pt x="34790" y="18693"/>
                    </a:moveTo>
                    <a:cubicBezTo>
                      <a:pt x="36695" y="18753"/>
                      <a:pt x="38588" y="18824"/>
                      <a:pt x="40481" y="18848"/>
                    </a:cubicBezTo>
                    <a:cubicBezTo>
                      <a:pt x="41109" y="18852"/>
                      <a:pt x="41697" y="18853"/>
                      <a:pt x="42286" y="18853"/>
                    </a:cubicBezTo>
                    <a:cubicBezTo>
                      <a:pt x="43465" y="18853"/>
                      <a:pt x="44645" y="18848"/>
                      <a:pt x="46137" y="18848"/>
                    </a:cubicBezTo>
                    <a:lnTo>
                      <a:pt x="46137" y="20538"/>
                    </a:lnTo>
                    <a:lnTo>
                      <a:pt x="34790" y="20753"/>
                    </a:lnTo>
                    <a:cubicBezTo>
                      <a:pt x="34790" y="20443"/>
                      <a:pt x="34790" y="20098"/>
                      <a:pt x="34790" y="19753"/>
                    </a:cubicBezTo>
                    <a:cubicBezTo>
                      <a:pt x="34778" y="19407"/>
                      <a:pt x="34790" y="19086"/>
                      <a:pt x="34790" y="18693"/>
                    </a:cubicBezTo>
                    <a:close/>
                    <a:moveTo>
                      <a:pt x="48649" y="9620"/>
                    </a:moveTo>
                    <a:cubicBezTo>
                      <a:pt x="48649" y="10061"/>
                      <a:pt x="48653" y="10119"/>
                      <a:pt x="48657" y="10119"/>
                    </a:cubicBezTo>
                    <a:cubicBezTo>
                      <a:pt x="48658" y="10119"/>
                      <a:pt x="48659" y="10112"/>
                      <a:pt x="48660" y="10112"/>
                    </a:cubicBezTo>
                    <a:cubicBezTo>
                      <a:pt x="48661" y="10112"/>
                      <a:pt x="48661" y="10118"/>
                      <a:pt x="48661" y="10144"/>
                    </a:cubicBezTo>
                    <a:cubicBezTo>
                      <a:pt x="48673" y="12061"/>
                      <a:pt x="48661" y="14038"/>
                      <a:pt x="48685" y="15943"/>
                    </a:cubicBezTo>
                    <a:cubicBezTo>
                      <a:pt x="48709" y="17467"/>
                      <a:pt x="48780" y="19014"/>
                      <a:pt x="48828" y="20538"/>
                    </a:cubicBezTo>
                    <a:lnTo>
                      <a:pt x="48828" y="21169"/>
                    </a:lnTo>
                    <a:cubicBezTo>
                      <a:pt x="48764" y="21172"/>
                      <a:pt x="48701" y="21173"/>
                      <a:pt x="48638" y="21173"/>
                    </a:cubicBezTo>
                    <a:cubicBezTo>
                      <a:pt x="48003" y="21173"/>
                      <a:pt x="47386" y="21073"/>
                      <a:pt x="46780" y="21062"/>
                    </a:cubicBezTo>
                    <a:cubicBezTo>
                      <a:pt x="46839" y="17264"/>
                      <a:pt x="46899" y="13347"/>
                      <a:pt x="46958" y="9620"/>
                    </a:cubicBezTo>
                    <a:close/>
                    <a:moveTo>
                      <a:pt x="51400" y="9882"/>
                    </a:moveTo>
                    <a:cubicBezTo>
                      <a:pt x="51400" y="10037"/>
                      <a:pt x="51411" y="10168"/>
                      <a:pt x="51411" y="10299"/>
                    </a:cubicBezTo>
                    <a:cubicBezTo>
                      <a:pt x="51411" y="12168"/>
                      <a:pt x="51411" y="14014"/>
                      <a:pt x="51435" y="15871"/>
                    </a:cubicBezTo>
                    <a:cubicBezTo>
                      <a:pt x="51459" y="17419"/>
                      <a:pt x="51530" y="19122"/>
                      <a:pt x="51578" y="20669"/>
                    </a:cubicBezTo>
                    <a:cubicBezTo>
                      <a:pt x="51578" y="20884"/>
                      <a:pt x="51578" y="20765"/>
                      <a:pt x="51578" y="21515"/>
                    </a:cubicBezTo>
                    <a:lnTo>
                      <a:pt x="49530" y="21515"/>
                    </a:lnTo>
                    <a:cubicBezTo>
                      <a:pt x="49590" y="17062"/>
                      <a:pt x="49649" y="13823"/>
                      <a:pt x="49709" y="10025"/>
                    </a:cubicBezTo>
                    <a:cubicBezTo>
                      <a:pt x="49947" y="10025"/>
                      <a:pt x="50221" y="9930"/>
                      <a:pt x="50507" y="9930"/>
                    </a:cubicBezTo>
                    <a:cubicBezTo>
                      <a:pt x="50780" y="9918"/>
                      <a:pt x="51066" y="9882"/>
                      <a:pt x="51400" y="9882"/>
                    </a:cubicBezTo>
                    <a:close/>
                    <a:moveTo>
                      <a:pt x="54305" y="9620"/>
                    </a:moveTo>
                    <a:lnTo>
                      <a:pt x="54305" y="10347"/>
                    </a:lnTo>
                    <a:cubicBezTo>
                      <a:pt x="54305" y="12121"/>
                      <a:pt x="54221" y="13895"/>
                      <a:pt x="54257" y="15669"/>
                    </a:cubicBezTo>
                    <a:cubicBezTo>
                      <a:pt x="54281" y="17288"/>
                      <a:pt x="54317" y="19086"/>
                      <a:pt x="54364" y="20705"/>
                    </a:cubicBezTo>
                    <a:cubicBezTo>
                      <a:pt x="54364" y="20908"/>
                      <a:pt x="54328" y="20765"/>
                      <a:pt x="54328" y="21515"/>
                    </a:cubicBezTo>
                    <a:lnTo>
                      <a:pt x="52221" y="21515"/>
                    </a:lnTo>
                    <a:cubicBezTo>
                      <a:pt x="52388" y="17062"/>
                      <a:pt x="52459" y="13347"/>
                      <a:pt x="52400" y="9620"/>
                    </a:cubicBezTo>
                    <a:close/>
                    <a:moveTo>
                      <a:pt x="34993" y="24396"/>
                    </a:moveTo>
                    <a:lnTo>
                      <a:pt x="34993" y="26468"/>
                    </a:lnTo>
                    <a:cubicBezTo>
                      <a:pt x="32031" y="26345"/>
                      <a:pt x="29084" y="26259"/>
                      <a:pt x="26129" y="26259"/>
                    </a:cubicBezTo>
                    <a:cubicBezTo>
                      <a:pt x="25365" y="26259"/>
                      <a:pt x="24602" y="26265"/>
                      <a:pt x="23837" y="26277"/>
                    </a:cubicBezTo>
                    <a:lnTo>
                      <a:pt x="23837" y="24587"/>
                    </a:lnTo>
                    <a:lnTo>
                      <a:pt x="34993" y="24396"/>
                    </a:lnTo>
                    <a:close/>
                    <a:moveTo>
                      <a:pt x="34993" y="27146"/>
                    </a:moveTo>
                    <a:lnTo>
                      <a:pt x="34993" y="29218"/>
                    </a:lnTo>
                    <a:cubicBezTo>
                      <a:pt x="32038" y="29105"/>
                      <a:pt x="29091" y="29021"/>
                      <a:pt x="25777" y="29021"/>
                    </a:cubicBezTo>
                    <a:cubicBezTo>
                      <a:pt x="24912" y="29021"/>
                      <a:pt x="24021" y="29027"/>
                      <a:pt x="23098" y="29040"/>
                    </a:cubicBezTo>
                    <a:lnTo>
                      <a:pt x="23098" y="27337"/>
                    </a:lnTo>
                    <a:cubicBezTo>
                      <a:pt x="27563" y="27265"/>
                      <a:pt x="31266" y="27206"/>
                      <a:pt x="34993" y="27146"/>
                    </a:cubicBezTo>
                    <a:close/>
                    <a:moveTo>
                      <a:pt x="34993" y="29909"/>
                    </a:moveTo>
                    <a:lnTo>
                      <a:pt x="34993" y="31921"/>
                    </a:lnTo>
                    <a:cubicBezTo>
                      <a:pt x="31266" y="31849"/>
                      <a:pt x="27551" y="31790"/>
                      <a:pt x="23098" y="31730"/>
                    </a:cubicBezTo>
                    <a:lnTo>
                      <a:pt x="23098" y="30099"/>
                    </a:lnTo>
                    <a:cubicBezTo>
                      <a:pt x="27563" y="30028"/>
                      <a:pt x="31266" y="29968"/>
                      <a:pt x="34993" y="29909"/>
                    </a:cubicBezTo>
                    <a:close/>
                    <a:moveTo>
                      <a:pt x="41611" y="21278"/>
                    </a:moveTo>
                    <a:cubicBezTo>
                      <a:pt x="42042" y="21278"/>
                      <a:pt x="42515" y="21299"/>
                      <a:pt x="42756" y="21336"/>
                    </a:cubicBezTo>
                    <a:cubicBezTo>
                      <a:pt x="42684" y="25087"/>
                      <a:pt x="42625" y="28932"/>
                      <a:pt x="42565" y="32647"/>
                    </a:cubicBezTo>
                    <a:lnTo>
                      <a:pt x="40934" y="32647"/>
                    </a:lnTo>
                    <a:cubicBezTo>
                      <a:pt x="40862" y="28944"/>
                      <a:pt x="40803" y="25087"/>
                      <a:pt x="40732" y="21336"/>
                    </a:cubicBezTo>
                    <a:cubicBezTo>
                      <a:pt x="40846" y="21296"/>
                      <a:pt x="41211" y="21278"/>
                      <a:pt x="41611" y="21278"/>
                    </a:cubicBezTo>
                    <a:close/>
                    <a:moveTo>
                      <a:pt x="37255" y="21515"/>
                    </a:moveTo>
                    <a:lnTo>
                      <a:pt x="37064" y="32659"/>
                    </a:lnTo>
                    <a:lnTo>
                      <a:pt x="35374" y="32659"/>
                    </a:lnTo>
                    <a:lnTo>
                      <a:pt x="35374" y="32218"/>
                    </a:lnTo>
                    <a:cubicBezTo>
                      <a:pt x="35350" y="29778"/>
                      <a:pt x="35350" y="27301"/>
                      <a:pt x="35314" y="24872"/>
                    </a:cubicBezTo>
                    <a:cubicBezTo>
                      <a:pt x="35302" y="23848"/>
                      <a:pt x="35231" y="22955"/>
                      <a:pt x="35195" y="21931"/>
                    </a:cubicBezTo>
                    <a:cubicBezTo>
                      <a:pt x="35195" y="21753"/>
                      <a:pt x="35195" y="21515"/>
                      <a:pt x="35195" y="21515"/>
                    </a:cubicBezTo>
                    <a:close/>
                    <a:moveTo>
                      <a:pt x="39278" y="21228"/>
                    </a:moveTo>
                    <a:cubicBezTo>
                      <a:pt x="39542" y="21228"/>
                      <a:pt x="39808" y="21238"/>
                      <a:pt x="40041" y="21265"/>
                    </a:cubicBezTo>
                    <a:cubicBezTo>
                      <a:pt x="40041" y="22503"/>
                      <a:pt x="39934" y="23729"/>
                      <a:pt x="39922" y="24968"/>
                    </a:cubicBezTo>
                    <a:cubicBezTo>
                      <a:pt x="39910" y="26218"/>
                      <a:pt x="39874" y="27551"/>
                      <a:pt x="39862" y="28825"/>
                    </a:cubicBezTo>
                    <a:cubicBezTo>
                      <a:pt x="39850" y="30087"/>
                      <a:pt x="39862" y="31171"/>
                      <a:pt x="39862" y="32659"/>
                    </a:cubicBezTo>
                    <a:lnTo>
                      <a:pt x="38184" y="32659"/>
                    </a:lnTo>
                    <a:cubicBezTo>
                      <a:pt x="38112" y="28944"/>
                      <a:pt x="38053" y="25087"/>
                      <a:pt x="37993" y="21336"/>
                    </a:cubicBezTo>
                    <a:cubicBezTo>
                      <a:pt x="38148" y="21279"/>
                      <a:pt x="38705" y="21228"/>
                      <a:pt x="39278" y="21228"/>
                    </a:cubicBezTo>
                    <a:close/>
                    <a:moveTo>
                      <a:pt x="45494" y="21515"/>
                    </a:moveTo>
                    <a:cubicBezTo>
                      <a:pt x="45434" y="25230"/>
                      <a:pt x="45375" y="28885"/>
                      <a:pt x="45315" y="32683"/>
                    </a:cubicBezTo>
                    <a:cubicBezTo>
                      <a:pt x="45077" y="32683"/>
                      <a:pt x="44803" y="32623"/>
                      <a:pt x="44530" y="32623"/>
                    </a:cubicBezTo>
                    <a:cubicBezTo>
                      <a:pt x="44256" y="32623"/>
                      <a:pt x="43970" y="32588"/>
                      <a:pt x="43660" y="32588"/>
                    </a:cubicBezTo>
                    <a:cubicBezTo>
                      <a:pt x="43649" y="32457"/>
                      <a:pt x="43625" y="32338"/>
                      <a:pt x="43625" y="32230"/>
                    </a:cubicBezTo>
                    <a:cubicBezTo>
                      <a:pt x="43601" y="29575"/>
                      <a:pt x="43589" y="26896"/>
                      <a:pt x="43553" y="24229"/>
                    </a:cubicBezTo>
                    <a:cubicBezTo>
                      <a:pt x="43541" y="23384"/>
                      <a:pt x="43482" y="22682"/>
                      <a:pt x="43446" y="21836"/>
                    </a:cubicBezTo>
                    <a:cubicBezTo>
                      <a:pt x="43434" y="21693"/>
                      <a:pt x="43446" y="21515"/>
                      <a:pt x="43446" y="21515"/>
                    </a:cubicBezTo>
                    <a:close/>
                    <a:moveTo>
                      <a:pt x="34993" y="33135"/>
                    </a:moveTo>
                    <a:cubicBezTo>
                      <a:pt x="37949" y="33268"/>
                      <a:pt x="40905" y="33340"/>
                      <a:pt x="43862" y="33340"/>
                    </a:cubicBezTo>
                    <a:cubicBezTo>
                      <a:pt x="44620" y="33340"/>
                      <a:pt x="45379" y="33335"/>
                      <a:pt x="46137" y="33326"/>
                    </a:cubicBezTo>
                    <a:lnTo>
                      <a:pt x="46137" y="35028"/>
                    </a:lnTo>
                    <a:cubicBezTo>
                      <a:pt x="46042" y="35052"/>
                      <a:pt x="45935" y="35064"/>
                      <a:pt x="45839" y="35064"/>
                    </a:cubicBezTo>
                    <a:cubicBezTo>
                      <a:pt x="43172" y="35088"/>
                      <a:pt x="40505" y="35100"/>
                      <a:pt x="37850" y="35135"/>
                    </a:cubicBezTo>
                    <a:cubicBezTo>
                      <a:pt x="37017" y="35147"/>
                      <a:pt x="36279" y="35207"/>
                      <a:pt x="35445" y="35231"/>
                    </a:cubicBezTo>
                    <a:lnTo>
                      <a:pt x="34993" y="35231"/>
                    </a:lnTo>
                    <a:lnTo>
                      <a:pt x="34993" y="33135"/>
                    </a:lnTo>
                    <a:close/>
                    <a:moveTo>
                      <a:pt x="11954" y="35933"/>
                    </a:moveTo>
                    <a:lnTo>
                      <a:pt x="23098" y="36136"/>
                    </a:lnTo>
                    <a:lnTo>
                      <a:pt x="23098" y="37767"/>
                    </a:lnTo>
                    <a:lnTo>
                      <a:pt x="11954" y="37957"/>
                    </a:lnTo>
                    <a:lnTo>
                      <a:pt x="11954" y="35933"/>
                    </a:lnTo>
                    <a:close/>
                    <a:moveTo>
                      <a:pt x="34993" y="35945"/>
                    </a:moveTo>
                    <a:lnTo>
                      <a:pt x="46137" y="36124"/>
                    </a:lnTo>
                    <a:lnTo>
                      <a:pt x="46137" y="37791"/>
                    </a:lnTo>
                    <a:cubicBezTo>
                      <a:pt x="46018" y="37814"/>
                      <a:pt x="45899" y="37826"/>
                      <a:pt x="45792" y="37826"/>
                    </a:cubicBezTo>
                    <a:cubicBezTo>
                      <a:pt x="43137" y="37850"/>
                      <a:pt x="40493" y="37862"/>
                      <a:pt x="37838" y="37898"/>
                    </a:cubicBezTo>
                    <a:cubicBezTo>
                      <a:pt x="36993" y="37910"/>
                      <a:pt x="36243" y="37969"/>
                      <a:pt x="35398" y="38005"/>
                    </a:cubicBezTo>
                    <a:cubicBezTo>
                      <a:pt x="35342" y="38009"/>
                      <a:pt x="35278" y="38010"/>
                      <a:pt x="35218" y="38010"/>
                    </a:cubicBezTo>
                    <a:cubicBezTo>
                      <a:pt x="35099" y="38010"/>
                      <a:pt x="34993" y="38005"/>
                      <a:pt x="34993" y="38005"/>
                    </a:cubicBezTo>
                    <a:lnTo>
                      <a:pt x="34993" y="35945"/>
                    </a:lnTo>
                    <a:close/>
                    <a:moveTo>
                      <a:pt x="11954" y="38684"/>
                    </a:moveTo>
                    <a:lnTo>
                      <a:pt x="23098" y="38886"/>
                    </a:lnTo>
                    <a:lnTo>
                      <a:pt x="23098" y="40517"/>
                    </a:lnTo>
                    <a:lnTo>
                      <a:pt x="11954" y="40708"/>
                    </a:lnTo>
                    <a:lnTo>
                      <a:pt x="11954" y="38684"/>
                    </a:lnTo>
                    <a:close/>
                    <a:moveTo>
                      <a:pt x="34993" y="38695"/>
                    </a:moveTo>
                    <a:lnTo>
                      <a:pt x="46137" y="38874"/>
                    </a:lnTo>
                    <a:lnTo>
                      <a:pt x="46137" y="40541"/>
                    </a:lnTo>
                    <a:cubicBezTo>
                      <a:pt x="46018" y="40553"/>
                      <a:pt x="45899" y="40565"/>
                      <a:pt x="45792" y="40565"/>
                    </a:cubicBezTo>
                    <a:cubicBezTo>
                      <a:pt x="43196" y="40589"/>
                      <a:pt x="40601" y="40600"/>
                      <a:pt x="38005" y="40636"/>
                    </a:cubicBezTo>
                    <a:cubicBezTo>
                      <a:pt x="37112" y="40648"/>
                      <a:pt x="36314" y="40708"/>
                      <a:pt x="35433" y="40743"/>
                    </a:cubicBezTo>
                    <a:cubicBezTo>
                      <a:pt x="35374" y="40747"/>
                      <a:pt x="35305" y="40749"/>
                      <a:pt x="35240" y="40749"/>
                    </a:cubicBezTo>
                    <a:cubicBezTo>
                      <a:pt x="35109" y="40749"/>
                      <a:pt x="34993" y="40743"/>
                      <a:pt x="34993" y="40743"/>
                    </a:cubicBezTo>
                    <a:lnTo>
                      <a:pt x="34993" y="38695"/>
                    </a:lnTo>
                    <a:close/>
                    <a:moveTo>
                      <a:pt x="11942" y="41434"/>
                    </a:moveTo>
                    <a:lnTo>
                      <a:pt x="23098" y="41636"/>
                    </a:lnTo>
                    <a:lnTo>
                      <a:pt x="23098" y="43279"/>
                    </a:lnTo>
                    <a:cubicBezTo>
                      <a:pt x="23098" y="43291"/>
                      <a:pt x="23063" y="43315"/>
                      <a:pt x="22955" y="43315"/>
                    </a:cubicBezTo>
                    <a:cubicBezTo>
                      <a:pt x="20503" y="43339"/>
                      <a:pt x="18133" y="43351"/>
                      <a:pt x="15693" y="43387"/>
                    </a:cubicBezTo>
                    <a:cubicBezTo>
                      <a:pt x="14645" y="43398"/>
                      <a:pt x="13561" y="43458"/>
                      <a:pt x="12514" y="43494"/>
                    </a:cubicBezTo>
                    <a:lnTo>
                      <a:pt x="11942" y="43494"/>
                    </a:lnTo>
                    <a:lnTo>
                      <a:pt x="11942" y="41434"/>
                    </a:lnTo>
                    <a:close/>
                    <a:moveTo>
                      <a:pt x="34790" y="41410"/>
                    </a:moveTo>
                    <a:cubicBezTo>
                      <a:pt x="36064" y="41410"/>
                      <a:pt x="37314" y="41505"/>
                      <a:pt x="38565" y="41517"/>
                    </a:cubicBezTo>
                    <a:cubicBezTo>
                      <a:pt x="39827" y="41529"/>
                      <a:pt x="41077" y="41565"/>
                      <a:pt x="42327" y="41577"/>
                    </a:cubicBezTo>
                    <a:cubicBezTo>
                      <a:pt x="42744" y="41581"/>
                      <a:pt x="43141" y="41582"/>
                      <a:pt x="43540" y="41582"/>
                    </a:cubicBezTo>
                    <a:cubicBezTo>
                      <a:pt x="44338" y="41582"/>
                      <a:pt x="45145" y="41577"/>
                      <a:pt x="46137" y="41577"/>
                    </a:cubicBezTo>
                    <a:lnTo>
                      <a:pt x="46137" y="43291"/>
                    </a:lnTo>
                    <a:cubicBezTo>
                      <a:pt x="46030" y="43315"/>
                      <a:pt x="45935" y="43327"/>
                      <a:pt x="45827" y="43327"/>
                    </a:cubicBezTo>
                    <a:cubicBezTo>
                      <a:pt x="43387" y="43339"/>
                      <a:pt x="40934" y="43351"/>
                      <a:pt x="38481" y="43387"/>
                    </a:cubicBezTo>
                    <a:cubicBezTo>
                      <a:pt x="37445" y="43398"/>
                      <a:pt x="36386" y="43470"/>
                      <a:pt x="35338" y="43506"/>
                    </a:cubicBezTo>
                    <a:lnTo>
                      <a:pt x="34802" y="43506"/>
                    </a:lnTo>
                    <a:cubicBezTo>
                      <a:pt x="34766" y="43160"/>
                      <a:pt x="34790" y="42815"/>
                      <a:pt x="34790" y="42470"/>
                    </a:cubicBezTo>
                    <a:cubicBezTo>
                      <a:pt x="34778" y="42113"/>
                      <a:pt x="34790" y="41791"/>
                      <a:pt x="34790" y="41410"/>
                    </a:cubicBezTo>
                    <a:close/>
                    <a:moveTo>
                      <a:pt x="54150" y="32659"/>
                    </a:moveTo>
                    <a:cubicBezTo>
                      <a:pt x="54150" y="32659"/>
                      <a:pt x="54162" y="32933"/>
                      <a:pt x="54162" y="33088"/>
                    </a:cubicBezTo>
                    <a:cubicBezTo>
                      <a:pt x="54162" y="34885"/>
                      <a:pt x="54150" y="36659"/>
                      <a:pt x="54186" y="38469"/>
                    </a:cubicBezTo>
                    <a:cubicBezTo>
                      <a:pt x="54209" y="40065"/>
                      <a:pt x="54281" y="41612"/>
                      <a:pt x="54328" y="43208"/>
                    </a:cubicBezTo>
                    <a:lnTo>
                      <a:pt x="54328" y="43803"/>
                    </a:lnTo>
                    <a:lnTo>
                      <a:pt x="52221" y="43803"/>
                    </a:lnTo>
                    <a:cubicBezTo>
                      <a:pt x="52388" y="40088"/>
                      <a:pt x="52459" y="36374"/>
                      <a:pt x="52400" y="32659"/>
                    </a:cubicBezTo>
                    <a:close/>
                    <a:moveTo>
                      <a:pt x="25039" y="32528"/>
                    </a:moveTo>
                    <a:cubicBezTo>
                      <a:pt x="25325" y="32528"/>
                      <a:pt x="25611" y="32540"/>
                      <a:pt x="25932" y="32540"/>
                    </a:cubicBezTo>
                    <a:cubicBezTo>
                      <a:pt x="25932" y="32707"/>
                      <a:pt x="25956" y="32849"/>
                      <a:pt x="25956" y="32992"/>
                    </a:cubicBezTo>
                    <a:cubicBezTo>
                      <a:pt x="25956" y="34897"/>
                      <a:pt x="25956" y="36814"/>
                      <a:pt x="25980" y="38731"/>
                    </a:cubicBezTo>
                    <a:cubicBezTo>
                      <a:pt x="26003" y="40243"/>
                      <a:pt x="26075" y="41732"/>
                      <a:pt x="26123" y="43244"/>
                    </a:cubicBezTo>
                    <a:lnTo>
                      <a:pt x="26123" y="43803"/>
                    </a:lnTo>
                    <a:lnTo>
                      <a:pt x="24075" y="43815"/>
                    </a:lnTo>
                    <a:cubicBezTo>
                      <a:pt x="24134" y="40100"/>
                      <a:pt x="24194" y="36338"/>
                      <a:pt x="24253" y="32528"/>
                    </a:cubicBezTo>
                    <a:cubicBezTo>
                      <a:pt x="24412" y="32528"/>
                      <a:pt x="24587" y="32533"/>
                      <a:pt x="24767" y="32533"/>
                    </a:cubicBezTo>
                    <a:cubicBezTo>
                      <a:pt x="24857" y="32533"/>
                      <a:pt x="24948" y="32532"/>
                      <a:pt x="25039" y="32528"/>
                    </a:cubicBezTo>
                    <a:close/>
                    <a:moveTo>
                      <a:pt x="27789" y="32528"/>
                    </a:moveTo>
                    <a:cubicBezTo>
                      <a:pt x="28075" y="32528"/>
                      <a:pt x="28361" y="32540"/>
                      <a:pt x="28682" y="32540"/>
                    </a:cubicBezTo>
                    <a:cubicBezTo>
                      <a:pt x="28682" y="32707"/>
                      <a:pt x="28706" y="32849"/>
                      <a:pt x="28706" y="32992"/>
                    </a:cubicBezTo>
                    <a:cubicBezTo>
                      <a:pt x="28706" y="34850"/>
                      <a:pt x="28706" y="36707"/>
                      <a:pt x="28730" y="38564"/>
                    </a:cubicBezTo>
                    <a:cubicBezTo>
                      <a:pt x="28754" y="40112"/>
                      <a:pt x="28825" y="41624"/>
                      <a:pt x="28873" y="43172"/>
                    </a:cubicBezTo>
                    <a:lnTo>
                      <a:pt x="28873" y="43803"/>
                    </a:lnTo>
                    <a:lnTo>
                      <a:pt x="26825" y="43815"/>
                    </a:lnTo>
                    <a:cubicBezTo>
                      <a:pt x="26885" y="40088"/>
                      <a:pt x="26944" y="36338"/>
                      <a:pt x="27004" y="32528"/>
                    </a:cubicBezTo>
                    <a:cubicBezTo>
                      <a:pt x="27162" y="32528"/>
                      <a:pt x="27337" y="32533"/>
                      <a:pt x="27517" y="32533"/>
                    </a:cubicBezTo>
                    <a:cubicBezTo>
                      <a:pt x="27607" y="32533"/>
                      <a:pt x="27698" y="32532"/>
                      <a:pt x="27789" y="32528"/>
                    </a:cubicBezTo>
                    <a:close/>
                    <a:moveTo>
                      <a:pt x="31266" y="32671"/>
                    </a:moveTo>
                    <a:lnTo>
                      <a:pt x="31266" y="33052"/>
                    </a:lnTo>
                    <a:cubicBezTo>
                      <a:pt x="31266" y="34826"/>
                      <a:pt x="31349" y="36600"/>
                      <a:pt x="31385" y="38374"/>
                    </a:cubicBezTo>
                    <a:cubicBezTo>
                      <a:pt x="31409" y="40005"/>
                      <a:pt x="31528" y="41589"/>
                      <a:pt x="31576" y="43220"/>
                    </a:cubicBezTo>
                    <a:cubicBezTo>
                      <a:pt x="31576" y="43422"/>
                      <a:pt x="31623" y="43815"/>
                      <a:pt x="31623" y="43815"/>
                    </a:cubicBezTo>
                    <a:lnTo>
                      <a:pt x="29528" y="43815"/>
                    </a:lnTo>
                    <a:cubicBezTo>
                      <a:pt x="29682" y="40092"/>
                      <a:pt x="29766" y="36382"/>
                      <a:pt x="29707" y="32671"/>
                    </a:cubicBezTo>
                    <a:close/>
                    <a:moveTo>
                      <a:pt x="34183" y="32540"/>
                    </a:moveTo>
                    <a:cubicBezTo>
                      <a:pt x="34183" y="32695"/>
                      <a:pt x="34207" y="32838"/>
                      <a:pt x="34207" y="32992"/>
                    </a:cubicBezTo>
                    <a:cubicBezTo>
                      <a:pt x="34207" y="34207"/>
                      <a:pt x="34183" y="35409"/>
                      <a:pt x="34207" y="36624"/>
                    </a:cubicBezTo>
                    <a:cubicBezTo>
                      <a:pt x="34219" y="38374"/>
                      <a:pt x="34266" y="40124"/>
                      <a:pt x="34302" y="41863"/>
                    </a:cubicBezTo>
                    <a:cubicBezTo>
                      <a:pt x="34314" y="42434"/>
                      <a:pt x="34350" y="42958"/>
                      <a:pt x="34374" y="43529"/>
                    </a:cubicBezTo>
                    <a:cubicBezTo>
                      <a:pt x="34374" y="43625"/>
                      <a:pt x="34374" y="43720"/>
                      <a:pt x="34350" y="43827"/>
                    </a:cubicBezTo>
                    <a:lnTo>
                      <a:pt x="32266" y="43827"/>
                    </a:lnTo>
                    <a:cubicBezTo>
                      <a:pt x="32433" y="40092"/>
                      <a:pt x="32516" y="36334"/>
                      <a:pt x="32457" y="32540"/>
                    </a:cubicBezTo>
                    <a:close/>
                    <a:moveTo>
                      <a:pt x="48649" y="32659"/>
                    </a:moveTo>
                    <a:cubicBezTo>
                      <a:pt x="48661" y="32778"/>
                      <a:pt x="48661" y="32897"/>
                      <a:pt x="48661" y="33016"/>
                    </a:cubicBezTo>
                    <a:cubicBezTo>
                      <a:pt x="48673" y="34945"/>
                      <a:pt x="48661" y="36850"/>
                      <a:pt x="48685" y="38779"/>
                    </a:cubicBezTo>
                    <a:cubicBezTo>
                      <a:pt x="48709" y="40279"/>
                      <a:pt x="48780" y="41779"/>
                      <a:pt x="48828" y="43279"/>
                    </a:cubicBezTo>
                    <a:lnTo>
                      <a:pt x="48828" y="43898"/>
                    </a:lnTo>
                    <a:cubicBezTo>
                      <a:pt x="48221" y="43919"/>
                      <a:pt x="47633" y="43948"/>
                      <a:pt x="47054" y="43948"/>
                    </a:cubicBezTo>
                    <a:cubicBezTo>
                      <a:pt x="46962" y="43948"/>
                      <a:pt x="46871" y="43948"/>
                      <a:pt x="46780" y="43946"/>
                    </a:cubicBezTo>
                    <a:cubicBezTo>
                      <a:pt x="46839" y="40148"/>
                      <a:pt x="46899" y="36374"/>
                      <a:pt x="46958" y="32659"/>
                    </a:cubicBezTo>
                    <a:close/>
                    <a:moveTo>
                      <a:pt x="51364" y="32659"/>
                    </a:moveTo>
                    <a:cubicBezTo>
                      <a:pt x="51423" y="36386"/>
                      <a:pt x="51483" y="40136"/>
                      <a:pt x="51542" y="43887"/>
                    </a:cubicBezTo>
                    <a:cubicBezTo>
                      <a:pt x="51370" y="43939"/>
                      <a:pt x="50794" y="43972"/>
                      <a:pt x="50280" y="43972"/>
                    </a:cubicBezTo>
                    <a:cubicBezTo>
                      <a:pt x="49976" y="43972"/>
                      <a:pt x="49694" y="43961"/>
                      <a:pt x="49530" y="43934"/>
                    </a:cubicBezTo>
                    <a:cubicBezTo>
                      <a:pt x="49590" y="40172"/>
                      <a:pt x="49649" y="36374"/>
                      <a:pt x="49709" y="32659"/>
                    </a:cubicBezTo>
                    <a:close/>
                    <a:moveTo>
                      <a:pt x="34993" y="44351"/>
                    </a:moveTo>
                    <a:lnTo>
                      <a:pt x="34993" y="44363"/>
                    </a:lnTo>
                    <a:lnTo>
                      <a:pt x="34993" y="46423"/>
                    </a:lnTo>
                    <a:cubicBezTo>
                      <a:pt x="32129" y="46304"/>
                      <a:pt x="29272" y="46220"/>
                      <a:pt x="26082" y="46220"/>
                    </a:cubicBezTo>
                    <a:cubicBezTo>
                      <a:pt x="25121" y="46220"/>
                      <a:pt x="24129" y="46227"/>
                      <a:pt x="23098" y="46244"/>
                    </a:cubicBezTo>
                    <a:lnTo>
                      <a:pt x="23098" y="44541"/>
                    </a:lnTo>
                    <a:cubicBezTo>
                      <a:pt x="27563" y="44482"/>
                      <a:pt x="31278" y="44410"/>
                      <a:pt x="34993" y="44351"/>
                    </a:cubicBezTo>
                    <a:close/>
                    <a:moveTo>
                      <a:pt x="11954" y="47101"/>
                    </a:moveTo>
                    <a:lnTo>
                      <a:pt x="11954" y="49173"/>
                    </a:lnTo>
                    <a:cubicBezTo>
                      <a:pt x="9002" y="49050"/>
                      <a:pt x="6035" y="48965"/>
                      <a:pt x="3040" y="48965"/>
                    </a:cubicBezTo>
                    <a:cubicBezTo>
                      <a:pt x="2267" y="48965"/>
                      <a:pt x="1492" y="48970"/>
                      <a:pt x="715" y="48982"/>
                    </a:cubicBezTo>
                    <a:cubicBezTo>
                      <a:pt x="703" y="48899"/>
                      <a:pt x="703" y="48804"/>
                      <a:pt x="715" y="48709"/>
                    </a:cubicBezTo>
                    <a:cubicBezTo>
                      <a:pt x="715" y="48244"/>
                      <a:pt x="679" y="47768"/>
                      <a:pt x="679" y="47292"/>
                    </a:cubicBezTo>
                    <a:lnTo>
                      <a:pt x="11954" y="47101"/>
                    </a:lnTo>
                    <a:close/>
                    <a:moveTo>
                      <a:pt x="34993" y="47101"/>
                    </a:moveTo>
                    <a:lnTo>
                      <a:pt x="34993" y="49173"/>
                    </a:lnTo>
                    <a:cubicBezTo>
                      <a:pt x="32083" y="49061"/>
                      <a:pt x="29064" y="48972"/>
                      <a:pt x="26079" y="48972"/>
                    </a:cubicBezTo>
                    <a:cubicBezTo>
                      <a:pt x="25240" y="48972"/>
                      <a:pt x="24405" y="48979"/>
                      <a:pt x="23575" y="48994"/>
                    </a:cubicBezTo>
                    <a:cubicBezTo>
                      <a:pt x="23575" y="48840"/>
                      <a:pt x="23503" y="48732"/>
                      <a:pt x="23503" y="48625"/>
                    </a:cubicBezTo>
                    <a:cubicBezTo>
                      <a:pt x="23503" y="48185"/>
                      <a:pt x="23587" y="47744"/>
                      <a:pt x="23587" y="47292"/>
                    </a:cubicBezTo>
                    <a:cubicBezTo>
                      <a:pt x="27373" y="47232"/>
                      <a:pt x="31266" y="47173"/>
                      <a:pt x="34993" y="47101"/>
                    </a:cubicBezTo>
                    <a:close/>
                    <a:moveTo>
                      <a:pt x="46137" y="0"/>
                    </a:moveTo>
                    <a:lnTo>
                      <a:pt x="45446" y="607"/>
                    </a:lnTo>
                    <a:cubicBezTo>
                      <a:pt x="45399" y="3644"/>
                      <a:pt x="45375" y="6656"/>
                      <a:pt x="45315" y="9632"/>
                    </a:cubicBezTo>
                    <a:lnTo>
                      <a:pt x="43660" y="9632"/>
                    </a:lnTo>
                    <a:cubicBezTo>
                      <a:pt x="43637" y="9561"/>
                      <a:pt x="43625" y="9489"/>
                      <a:pt x="43637" y="9418"/>
                    </a:cubicBezTo>
                    <a:cubicBezTo>
                      <a:pt x="43613" y="7120"/>
                      <a:pt x="43589" y="4858"/>
                      <a:pt x="43565" y="2548"/>
                    </a:cubicBezTo>
                    <a:lnTo>
                      <a:pt x="42672" y="3382"/>
                    </a:lnTo>
                    <a:cubicBezTo>
                      <a:pt x="42637" y="5477"/>
                      <a:pt x="42601" y="7394"/>
                      <a:pt x="42577" y="9632"/>
                    </a:cubicBezTo>
                    <a:lnTo>
                      <a:pt x="40934" y="9632"/>
                    </a:lnTo>
                    <a:cubicBezTo>
                      <a:pt x="40910" y="8144"/>
                      <a:pt x="40886" y="6727"/>
                      <a:pt x="40862" y="5227"/>
                    </a:cubicBezTo>
                    <a:lnTo>
                      <a:pt x="39874" y="6251"/>
                    </a:lnTo>
                    <a:cubicBezTo>
                      <a:pt x="39862" y="7430"/>
                      <a:pt x="39839" y="8632"/>
                      <a:pt x="39827" y="9823"/>
                    </a:cubicBezTo>
                    <a:cubicBezTo>
                      <a:pt x="39303" y="9835"/>
                      <a:pt x="38743" y="9835"/>
                      <a:pt x="38136" y="9835"/>
                    </a:cubicBezTo>
                    <a:cubicBezTo>
                      <a:pt x="38136" y="9680"/>
                      <a:pt x="38124" y="9537"/>
                      <a:pt x="38124" y="9406"/>
                    </a:cubicBezTo>
                    <a:cubicBezTo>
                      <a:pt x="38124" y="8954"/>
                      <a:pt x="38124" y="8513"/>
                      <a:pt x="38112" y="8061"/>
                    </a:cubicBezTo>
                    <a:lnTo>
                      <a:pt x="37088" y="9001"/>
                    </a:lnTo>
                    <a:lnTo>
                      <a:pt x="37088" y="9632"/>
                    </a:lnTo>
                    <a:lnTo>
                      <a:pt x="36350" y="9632"/>
                    </a:lnTo>
                    <a:lnTo>
                      <a:pt x="35719" y="10382"/>
                    </a:lnTo>
                    <a:cubicBezTo>
                      <a:pt x="38757" y="10507"/>
                      <a:pt x="41614" y="10641"/>
                      <a:pt x="44765" y="10641"/>
                    </a:cubicBezTo>
                    <a:cubicBezTo>
                      <a:pt x="45220" y="10641"/>
                      <a:pt x="45681" y="10638"/>
                      <a:pt x="46149" y="10632"/>
                    </a:cubicBezTo>
                    <a:lnTo>
                      <a:pt x="46149" y="12323"/>
                    </a:lnTo>
                    <a:lnTo>
                      <a:pt x="35005" y="12526"/>
                    </a:lnTo>
                    <a:lnTo>
                      <a:pt x="35005" y="11371"/>
                    </a:lnTo>
                    <a:lnTo>
                      <a:pt x="34278" y="12156"/>
                    </a:lnTo>
                    <a:cubicBezTo>
                      <a:pt x="34326" y="15216"/>
                      <a:pt x="34290" y="17812"/>
                      <a:pt x="34338" y="21515"/>
                    </a:cubicBezTo>
                    <a:lnTo>
                      <a:pt x="32278" y="21515"/>
                    </a:lnTo>
                    <a:cubicBezTo>
                      <a:pt x="32373" y="18538"/>
                      <a:pt x="32445" y="16371"/>
                      <a:pt x="32469" y="13883"/>
                    </a:cubicBezTo>
                    <a:lnTo>
                      <a:pt x="32469" y="13883"/>
                    </a:lnTo>
                    <a:lnTo>
                      <a:pt x="31468" y="14788"/>
                    </a:lnTo>
                    <a:lnTo>
                      <a:pt x="31468" y="15669"/>
                    </a:lnTo>
                    <a:cubicBezTo>
                      <a:pt x="31492" y="17312"/>
                      <a:pt x="31564" y="19098"/>
                      <a:pt x="31623" y="20729"/>
                    </a:cubicBezTo>
                    <a:lnTo>
                      <a:pt x="31623" y="21515"/>
                    </a:lnTo>
                    <a:lnTo>
                      <a:pt x="29528" y="21515"/>
                    </a:lnTo>
                    <a:cubicBezTo>
                      <a:pt x="29587" y="19276"/>
                      <a:pt x="29635" y="18229"/>
                      <a:pt x="29671" y="16669"/>
                    </a:cubicBezTo>
                    <a:lnTo>
                      <a:pt x="29671" y="16669"/>
                    </a:lnTo>
                    <a:lnTo>
                      <a:pt x="28766" y="17479"/>
                    </a:lnTo>
                    <a:cubicBezTo>
                      <a:pt x="28801" y="18526"/>
                      <a:pt x="28837" y="19681"/>
                      <a:pt x="28873" y="20717"/>
                    </a:cubicBezTo>
                    <a:lnTo>
                      <a:pt x="28873" y="21515"/>
                    </a:lnTo>
                    <a:lnTo>
                      <a:pt x="26825" y="21515"/>
                    </a:lnTo>
                    <a:cubicBezTo>
                      <a:pt x="26837" y="20765"/>
                      <a:pt x="26849" y="20098"/>
                      <a:pt x="26861" y="19479"/>
                    </a:cubicBezTo>
                    <a:lnTo>
                      <a:pt x="26861" y="19479"/>
                    </a:lnTo>
                    <a:lnTo>
                      <a:pt x="26111" y="20146"/>
                    </a:lnTo>
                    <a:cubicBezTo>
                      <a:pt x="26111" y="20312"/>
                      <a:pt x="26123" y="20598"/>
                      <a:pt x="26134" y="20753"/>
                    </a:cubicBezTo>
                    <a:lnTo>
                      <a:pt x="26134" y="21515"/>
                    </a:lnTo>
                    <a:lnTo>
                      <a:pt x="25003" y="21515"/>
                    </a:lnTo>
                    <a:lnTo>
                      <a:pt x="24468" y="21991"/>
                    </a:lnTo>
                    <a:cubicBezTo>
                      <a:pt x="27932" y="21931"/>
                      <a:pt x="31278" y="21705"/>
                      <a:pt x="34993" y="21646"/>
                    </a:cubicBezTo>
                    <a:lnTo>
                      <a:pt x="34993" y="23670"/>
                    </a:lnTo>
                    <a:lnTo>
                      <a:pt x="23848" y="23467"/>
                    </a:lnTo>
                    <a:lnTo>
                      <a:pt x="23848" y="22693"/>
                    </a:lnTo>
                    <a:lnTo>
                      <a:pt x="22955" y="23467"/>
                    </a:lnTo>
                    <a:cubicBezTo>
                      <a:pt x="22908" y="26503"/>
                      <a:pt x="22670" y="29682"/>
                      <a:pt x="22622" y="32659"/>
                    </a:cubicBezTo>
                    <a:lnTo>
                      <a:pt x="20979" y="32659"/>
                    </a:lnTo>
                    <a:cubicBezTo>
                      <a:pt x="20943" y="30433"/>
                      <a:pt x="20896" y="27777"/>
                      <a:pt x="20860" y="25384"/>
                    </a:cubicBezTo>
                    <a:lnTo>
                      <a:pt x="19979" y="26301"/>
                    </a:lnTo>
                    <a:cubicBezTo>
                      <a:pt x="19943" y="28408"/>
                      <a:pt x="19907" y="30433"/>
                      <a:pt x="19872" y="32659"/>
                    </a:cubicBezTo>
                    <a:lnTo>
                      <a:pt x="18205" y="32659"/>
                    </a:lnTo>
                    <a:cubicBezTo>
                      <a:pt x="18181" y="32528"/>
                      <a:pt x="18169" y="32385"/>
                      <a:pt x="18169" y="32254"/>
                    </a:cubicBezTo>
                    <a:cubicBezTo>
                      <a:pt x="18157" y="30861"/>
                      <a:pt x="18157" y="29444"/>
                      <a:pt x="18145" y="28063"/>
                    </a:cubicBezTo>
                    <a:lnTo>
                      <a:pt x="17169" y="29087"/>
                    </a:lnTo>
                    <a:cubicBezTo>
                      <a:pt x="17157" y="30254"/>
                      <a:pt x="17133" y="31171"/>
                      <a:pt x="17121" y="32659"/>
                    </a:cubicBezTo>
                    <a:lnTo>
                      <a:pt x="15478" y="32659"/>
                    </a:lnTo>
                    <a:cubicBezTo>
                      <a:pt x="15466" y="31909"/>
                      <a:pt x="15455" y="31385"/>
                      <a:pt x="15443" y="30790"/>
                    </a:cubicBezTo>
                    <a:lnTo>
                      <a:pt x="14419" y="31849"/>
                    </a:lnTo>
                    <a:lnTo>
                      <a:pt x="14419" y="32659"/>
                    </a:lnTo>
                    <a:lnTo>
                      <a:pt x="13633" y="32659"/>
                    </a:lnTo>
                    <a:lnTo>
                      <a:pt x="12811" y="33254"/>
                    </a:lnTo>
                    <a:cubicBezTo>
                      <a:pt x="16288" y="33314"/>
                      <a:pt x="20134" y="33314"/>
                      <a:pt x="23098" y="33373"/>
                    </a:cubicBezTo>
                    <a:lnTo>
                      <a:pt x="23098" y="35005"/>
                    </a:lnTo>
                    <a:lnTo>
                      <a:pt x="11954" y="35207"/>
                    </a:lnTo>
                    <a:lnTo>
                      <a:pt x="11954" y="34064"/>
                    </a:lnTo>
                    <a:lnTo>
                      <a:pt x="11418" y="34635"/>
                    </a:lnTo>
                    <a:cubicBezTo>
                      <a:pt x="11466" y="37707"/>
                      <a:pt x="11585" y="40827"/>
                      <a:pt x="11645" y="43803"/>
                    </a:cubicBezTo>
                    <a:lnTo>
                      <a:pt x="9573" y="43803"/>
                    </a:lnTo>
                    <a:cubicBezTo>
                      <a:pt x="9680" y="41565"/>
                      <a:pt x="9740" y="38862"/>
                      <a:pt x="9763" y="36374"/>
                    </a:cubicBezTo>
                    <a:lnTo>
                      <a:pt x="9763" y="36374"/>
                    </a:lnTo>
                    <a:lnTo>
                      <a:pt x="8763" y="37386"/>
                    </a:lnTo>
                    <a:lnTo>
                      <a:pt x="8763" y="38422"/>
                    </a:lnTo>
                    <a:cubicBezTo>
                      <a:pt x="8787" y="40029"/>
                      <a:pt x="8870" y="41589"/>
                      <a:pt x="8918" y="43184"/>
                    </a:cubicBezTo>
                    <a:lnTo>
                      <a:pt x="8918" y="43803"/>
                    </a:lnTo>
                    <a:lnTo>
                      <a:pt x="6823" y="43803"/>
                    </a:lnTo>
                    <a:cubicBezTo>
                      <a:pt x="6882" y="42315"/>
                      <a:pt x="6930" y="40720"/>
                      <a:pt x="6965" y="39160"/>
                    </a:cubicBezTo>
                    <a:lnTo>
                      <a:pt x="6965" y="39160"/>
                    </a:lnTo>
                    <a:lnTo>
                      <a:pt x="6061" y="40077"/>
                    </a:lnTo>
                    <a:cubicBezTo>
                      <a:pt x="6096" y="41112"/>
                      <a:pt x="6132" y="42124"/>
                      <a:pt x="6168" y="43160"/>
                    </a:cubicBezTo>
                    <a:lnTo>
                      <a:pt x="6168" y="43803"/>
                    </a:lnTo>
                    <a:lnTo>
                      <a:pt x="4120" y="43803"/>
                    </a:lnTo>
                    <a:cubicBezTo>
                      <a:pt x="4132" y="43053"/>
                      <a:pt x="4144" y="42601"/>
                      <a:pt x="4156" y="41970"/>
                    </a:cubicBezTo>
                    <a:lnTo>
                      <a:pt x="4156" y="41970"/>
                    </a:lnTo>
                    <a:lnTo>
                      <a:pt x="3405" y="42744"/>
                    </a:lnTo>
                    <a:cubicBezTo>
                      <a:pt x="3405" y="42910"/>
                      <a:pt x="3417" y="43089"/>
                      <a:pt x="3429" y="43256"/>
                    </a:cubicBezTo>
                    <a:cubicBezTo>
                      <a:pt x="3429" y="43434"/>
                      <a:pt x="3429" y="43637"/>
                      <a:pt x="3429" y="43827"/>
                    </a:cubicBezTo>
                    <a:cubicBezTo>
                      <a:pt x="3102" y="43877"/>
                      <a:pt x="2783" y="43901"/>
                      <a:pt x="2458" y="43901"/>
                    </a:cubicBezTo>
                    <a:cubicBezTo>
                      <a:pt x="2393" y="43901"/>
                      <a:pt x="2328" y="43900"/>
                      <a:pt x="2262" y="43898"/>
                    </a:cubicBezTo>
                    <a:lnTo>
                      <a:pt x="1596" y="44518"/>
                    </a:lnTo>
                    <a:cubicBezTo>
                      <a:pt x="5060" y="44458"/>
                      <a:pt x="8239" y="44399"/>
                      <a:pt x="11954" y="44339"/>
                    </a:cubicBezTo>
                    <a:lnTo>
                      <a:pt x="11954" y="46363"/>
                    </a:lnTo>
                    <a:lnTo>
                      <a:pt x="810" y="46173"/>
                    </a:lnTo>
                    <a:lnTo>
                      <a:pt x="810" y="45399"/>
                    </a:lnTo>
                    <a:lnTo>
                      <a:pt x="84" y="46101"/>
                    </a:lnTo>
                    <a:cubicBezTo>
                      <a:pt x="60" y="47316"/>
                      <a:pt x="24" y="48268"/>
                      <a:pt x="0" y="49744"/>
                    </a:cubicBezTo>
                    <a:lnTo>
                      <a:pt x="12633" y="49744"/>
                    </a:lnTo>
                    <a:cubicBezTo>
                      <a:pt x="12633" y="49006"/>
                      <a:pt x="12621" y="47958"/>
                      <a:pt x="12609" y="47066"/>
                    </a:cubicBezTo>
                    <a:cubicBezTo>
                      <a:pt x="12597" y="46196"/>
                      <a:pt x="12526" y="45268"/>
                      <a:pt x="12490" y="44387"/>
                    </a:cubicBezTo>
                    <a:cubicBezTo>
                      <a:pt x="12490" y="44220"/>
                      <a:pt x="12490" y="43791"/>
                      <a:pt x="12490" y="43791"/>
                    </a:cubicBezTo>
                    <a:lnTo>
                      <a:pt x="14585" y="43791"/>
                    </a:lnTo>
                    <a:cubicBezTo>
                      <a:pt x="14597" y="45280"/>
                      <a:pt x="14490" y="46327"/>
                      <a:pt x="14478" y="47577"/>
                    </a:cubicBezTo>
                    <a:cubicBezTo>
                      <a:pt x="14478" y="48280"/>
                      <a:pt x="14454" y="48994"/>
                      <a:pt x="14443" y="49744"/>
                    </a:cubicBezTo>
                    <a:lnTo>
                      <a:pt x="15383" y="49744"/>
                    </a:lnTo>
                    <a:cubicBezTo>
                      <a:pt x="15383" y="48994"/>
                      <a:pt x="15371" y="47911"/>
                      <a:pt x="15359" y="46994"/>
                    </a:cubicBezTo>
                    <a:cubicBezTo>
                      <a:pt x="15347" y="46137"/>
                      <a:pt x="15276" y="45220"/>
                      <a:pt x="15240" y="44351"/>
                    </a:cubicBezTo>
                    <a:cubicBezTo>
                      <a:pt x="15228" y="44196"/>
                      <a:pt x="15240" y="43791"/>
                      <a:pt x="15240" y="43791"/>
                    </a:cubicBezTo>
                    <a:lnTo>
                      <a:pt x="17300" y="43791"/>
                    </a:lnTo>
                    <a:cubicBezTo>
                      <a:pt x="17276" y="46030"/>
                      <a:pt x="17240" y="47518"/>
                      <a:pt x="17205" y="49744"/>
                    </a:cubicBezTo>
                    <a:lnTo>
                      <a:pt x="18145" y="49744"/>
                    </a:lnTo>
                    <a:cubicBezTo>
                      <a:pt x="18110" y="47506"/>
                      <a:pt x="18074" y="45887"/>
                      <a:pt x="18038" y="43934"/>
                    </a:cubicBezTo>
                    <a:cubicBezTo>
                      <a:pt x="18188" y="43887"/>
                      <a:pt x="18693" y="43859"/>
                      <a:pt x="19175" y="43859"/>
                    </a:cubicBezTo>
                    <a:cubicBezTo>
                      <a:pt x="19538" y="43859"/>
                      <a:pt x="19888" y="43875"/>
                      <a:pt x="20062" y="43910"/>
                    </a:cubicBezTo>
                    <a:cubicBezTo>
                      <a:pt x="20027" y="45851"/>
                      <a:pt x="19991" y="47506"/>
                      <a:pt x="19955" y="49733"/>
                    </a:cubicBezTo>
                    <a:lnTo>
                      <a:pt x="20884" y="49733"/>
                    </a:lnTo>
                    <a:cubicBezTo>
                      <a:pt x="20884" y="48994"/>
                      <a:pt x="20872" y="47851"/>
                      <a:pt x="20860" y="46899"/>
                    </a:cubicBezTo>
                    <a:cubicBezTo>
                      <a:pt x="20848" y="46053"/>
                      <a:pt x="20789" y="45149"/>
                      <a:pt x="20741" y="44303"/>
                    </a:cubicBezTo>
                    <a:lnTo>
                      <a:pt x="20741" y="43791"/>
                    </a:lnTo>
                    <a:lnTo>
                      <a:pt x="22801" y="43791"/>
                    </a:lnTo>
                    <a:cubicBezTo>
                      <a:pt x="22777" y="46018"/>
                      <a:pt x="22741" y="47506"/>
                      <a:pt x="22705" y="49733"/>
                    </a:cubicBezTo>
                    <a:lnTo>
                      <a:pt x="35314" y="49733"/>
                    </a:lnTo>
                    <a:cubicBezTo>
                      <a:pt x="35302" y="48994"/>
                      <a:pt x="35290" y="47554"/>
                      <a:pt x="35278" y="46446"/>
                    </a:cubicBezTo>
                    <a:cubicBezTo>
                      <a:pt x="35267" y="45756"/>
                      <a:pt x="35219" y="44994"/>
                      <a:pt x="35195" y="44303"/>
                    </a:cubicBezTo>
                    <a:lnTo>
                      <a:pt x="35195" y="43791"/>
                    </a:lnTo>
                    <a:lnTo>
                      <a:pt x="37291" y="43791"/>
                    </a:lnTo>
                    <a:cubicBezTo>
                      <a:pt x="37303" y="45280"/>
                      <a:pt x="37195" y="46315"/>
                      <a:pt x="37183" y="47566"/>
                    </a:cubicBezTo>
                    <a:cubicBezTo>
                      <a:pt x="37183" y="48268"/>
                      <a:pt x="37172" y="48994"/>
                      <a:pt x="37148" y="49733"/>
                    </a:cubicBezTo>
                    <a:lnTo>
                      <a:pt x="38088" y="49733"/>
                    </a:lnTo>
                    <a:cubicBezTo>
                      <a:pt x="38088" y="48994"/>
                      <a:pt x="38076" y="47899"/>
                      <a:pt x="38065" y="46982"/>
                    </a:cubicBezTo>
                    <a:cubicBezTo>
                      <a:pt x="38053" y="46113"/>
                      <a:pt x="37981" y="45208"/>
                      <a:pt x="37945" y="44351"/>
                    </a:cubicBezTo>
                    <a:cubicBezTo>
                      <a:pt x="37945" y="44184"/>
                      <a:pt x="37945" y="43791"/>
                      <a:pt x="37945" y="43791"/>
                    </a:cubicBezTo>
                    <a:lnTo>
                      <a:pt x="40005" y="43791"/>
                    </a:lnTo>
                    <a:cubicBezTo>
                      <a:pt x="39981" y="46018"/>
                      <a:pt x="39946" y="47506"/>
                      <a:pt x="39910" y="49733"/>
                    </a:cubicBezTo>
                    <a:lnTo>
                      <a:pt x="40851" y="49733"/>
                    </a:lnTo>
                    <a:cubicBezTo>
                      <a:pt x="40815" y="47506"/>
                      <a:pt x="40779" y="46018"/>
                      <a:pt x="40743" y="43791"/>
                    </a:cubicBezTo>
                    <a:lnTo>
                      <a:pt x="42756" y="43791"/>
                    </a:lnTo>
                    <a:cubicBezTo>
                      <a:pt x="42732" y="46018"/>
                      <a:pt x="42696" y="47506"/>
                      <a:pt x="42660" y="49733"/>
                    </a:cubicBezTo>
                    <a:lnTo>
                      <a:pt x="43601" y="49733"/>
                    </a:lnTo>
                    <a:cubicBezTo>
                      <a:pt x="43565" y="47506"/>
                      <a:pt x="43529" y="45875"/>
                      <a:pt x="43494" y="43934"/>
                    </a:cubicBezTo>
                    <a:cubicBezTo>
                      <a:pt x="43650" y="43887"/>
                      <a:pt x="44166" y="43859"/>
                      <a:pt x="44647" y="43859"/>
                    </a:cubicBezTo>
                    <a:cubicBezTo>
                      <a:pt x="45009" y="43859"/>
                      <a:pt x="45352" y="43875"/>
                      <a:pt x="45506" y="43910"/>
                    </a:cubicBezTo>
                    <a:cubicBezTo>
                      <a:pt x="45482" y="45851"/>
                      <a:pt x="45446" y="47506"/>
                      <a:pt x="45411" y="49733"/>
                    </a:cubicBezTo>
                    <a:lnTo>
                      <a:pt x="56543" y="49733"/>
                    </a:lnTo>
                    <a:lnTo>
                      <a:pt x="56543" y="49137"/>
                    </a:lnTo>
                    <a:cubicBezTo>
                      <a:pt x="53759" y="49039"/>
                      <a:pt x="51400" y="48968"/>
                      <a:pt x="48836" y="48968"/>
                    </a:cubicBezTo>
                    <a:cubicBezTo>
                      <a:pt x="47968" y="48968"/>
                      <a:pt x="47076" y="48976"/>
                      <a:pt x="46137" y="48994"/>
                    </a:cubicBezTo>
                    <a:lnTo>
                      <a:pt x="46137" y="47292"/>
                    </a:lnTo>
                    <a:cubicBezTo>
                      <a:pt x="49852" y="47232"/>
                      <a:pt x="52828" y="47173"/>
                      <a:pt x="56543" y="47113"/>
                    </a:cubicBezTo>
                    <a:lnTo>
                      <a:pt x="56543" y="46363"/>
                    </a:lnTo>
                    <a:cubicBezTo>
                      <a:pt x="52816" y="46304"/>
                      <a:pt x="49852" y="46244"/>
                      <a:pt x="46137" y="46173"/>
                    </a:cubicBezTo>
                    <a:lnTo>
                      <a:pt x="46137" y="44541"/>
                    </a:lnTo>
                    <a:cubicBezTo>
                      <a:pt x="49852" y="44482"/>
                      <a:pt x="52828" y="44422"/>
                      <a:pt x="56543" y="44363"/>
                    </a:cubicBezTo>
                    <a:lnTo>
                      <a:pt x="56543" y="43803"/>
                    </a:lnTo>
                    <a:lnTo>
                      <a:pt x="54983" y="43803"/>
                    </a:lnTo>
                    <a:cubicBezTo>
                      <a:pt x="55138" y="40088"/>
                      <a:pt x="55221" y="36374"/>
                      <a:pt x="55162" y="32659"/>
                    </a:cubicBezTo>
                    <a:lnTo>
                      <a:pt x="56543" y="32659"/>
                    </a:lnTo>
                    <a:lnTo>
                      <a:pt x="56543" y="31897"/>
                    </a:lnTo>
                    <a:cubicBezTo>
                      <a:pt x="52828" y="31849"/>
                      <a:pt x="49625" y="31790"/>
                      <a:pt x="46089" y="31730"/>
                    </a:cubicBezTo>
                    <a:cubicBezTo>
                      <a:pt x="46077" y="31206"/>
                      <a:pt x="46054" y="30647"/>
                      <a:pt x="46054" y="30087"/>
                    </a:cubicBezTo>
                    <a:cubicBezTo>
                      <a:pt x="49566" y="30028"/>
                      <a:pt x="52828" y="29968"/>
                      <a:pt x="56543" y="29909"/>
                    </a:cubicBezTo>
                    <a:lnTo>
                      <a:pt x="56543" y="29194"/>
                    </a:lnTo>
                    <a:cubicBezTo>
                      <a:pt x="53721" y="29086"/>
                      <a:pt x="51326" y="29018"/>
                      <a:pt x="48709" y="29018"/>
                    </a:cubicBezTo>
                    <a:cubicBezTo>
                      <a:pt x="47880" y="29018"/>
                      <a:pt x="47030" y="29025"/>
                      <a:pt x="46137" y="29040"/>
                    </a:cubicBezTo>
                    <a:lnTo>
                      <a:pt x="46137" y="27313"/>
                    </a:lnTo>
                    <a:cubicBezTo>
                      <a:pt x="46244" y="27301"/>
                      <a:pt x="46351" y="27289"/>
                      <a:pt x="46458" y="27289"/>
                    </a:cubicBezTo>
                    <a:cubicBezTo>
                      <a:pt x="49102" y="27265"/>
                      <a:pt x="51697" y="27242"/>
                      <a:pt x="54340" y="27206"/>
                    </a:cubicBezTo>
                    <a:cubicBezTo>
                      <a:pt x="55090" y="27194"/>
                      <a:pt x="55805" y="27158"/>
                      <a:pt x="56543" y="27123"/>
                    </a:cubicBezTo>
                    <a:lnTo>
                      <a:pt x="56543" y="26444"/>
                    </a:lnTo>
                    <a:cubicBezTo>
                      <a:pt x="53712" y="26335"/>
                      <a:pt x="51321" y="26268"/>
                      <a:pt x="48707" y="26268"/>
                    </a:cubicBezTo>
                    <a:cubicBezTo>
                      <a:pt x="47880" y="26268"/>
                      <a:pt x="47030" y="26275"/>
                      <a:pt x="46137" y="26289"/>
                    </a:cubicBezTo>
                    <a:lnTo>
                      <a:pt x="46137" y="24587"/>
                    </a:lnTo>
                    <a:cubicBezTo>
                      <a:pt x="49864" y="24527"/>
                      <a:pt x="52828" y="24468"/>
                      <a:pt x="56543" y="24408"/>
                    </a:cubicBezTo>
                    <a:lnTo>
                      <a:pt x="56543" y="23646"/>
                    </a:lnTo>
                    <a:cubicBezTo>
                      <a:pt x="52816" y="23586"/>
                      <a:pt x="49852" y="23527"/>
                      <a:pt x="46137" y="23467"/>
                    </a:cubicBezTo>
                    <a:lnTo>
                      <a:pt x="46137" y="21836"/>
                    </a:lnTo>
                    <a:cubicBezTo>
                      <a:pt x="49864" y="21777"/>
                      <a:pt x="52828" y="21717"/>
                      <a:pt x="56543" y="21658"/>
                    </a:cubicBezTo>
                    <a:lnTo>
                      <a:pt x="56543" y="21181"/>
                    </a:lnTo>
                    <a:cubicBezTo>
                      <a:pt x="56454" y="21185"/>
                      <a:pt x="56365" y="21187"/>
                      <a:pt x="56276" y="21187"/>
                    </a:cubicBezTo>
                    <a:cubicBezTo>
                      <a:pt x="55818" y="21187"/>
                      <a:pt x="55361" y="21134"/>
                      <a:pt x="54912" y="21015"/>
                    </a:cubicBezTo>
                    <a:cubicBezTo>
                      <a:pt x="55067" y="17276"/>
                      <a:pt x="55221" y="13335"/>
                      <a:pt x="55162" y="9620"/>
                    </a:cubicBezTo>
                    <a:lnTo>
                      <a:pt x="56543" y="9620"/>
                    </a:lnTo>
                    <a:lnTo>
                      <a:pt x="56543" y="9192"/>
                    </a:lnTo>
                    <a:cubicBezTo>
                      <a:pt x="52816" y="9132"/>
                      <a:pt x="49852" y="9073"/>
                      <a:pt x="46137" y="9025"/>
                    </a:cubicBezTo>
                    <a:lnTo>
                      <a:pt x="46137" y="7394"/>
                    </a:lnTo>
                    <a:cubicBezTo>
                      <a:pt x="49864" y="7334"/>
                      <a:pt x="52828" y="7275"/>
                      <a:pt x="56543" y="7215"/>
                    </a:cubicBezTo>
                    <a:lnTo>
                      <a:pt x="56543" y="6489"/>
                    </a:lnTo>
                    <a:cubicBezTo>
                      <a:pt x="53759" y="6391"/>
                      <a:pt x="51400" y="6320"/>
                      <a:pt x="48836" y="6320"/>
                    </a:cubicBezTo>
                    <a:cubicBezTo>
                      <a:pt x="47968" y="6320"/>
                      <a:pt x="47076" y="6328"/>
                      <a:pt x="46137" y="6346"/>
                    </a:cubicBezTo>
                    <a:lnTo>
                      <a:pt x="46137" y="4632"/>
                    </a:lnTo>
                    <a:cubicBezTo>
                      <a:pt x="49864" y="4572"/>
                      <a:pt x="52828" y="4513"/>
                      <a:pt x="56543" y="4453"/>
                    </a:cubicBezTo>
                    <a:lnTo>
                      <a:pt x="56543" y="3739"/>
                    </a:lnTo>
                    <a:cubicBezTo>
                      <a:pt x="53712" y="3630"/>
                      <a:pt x="51321" y="3563"/>
                      <a:pt x="48707" y="3563"/>
                    </a:cubicBezTo>
                    <a:cubicBezTo>
                      <a:pt x="47880" y="3563"/>
                      <a:pt x="47030" y="3570"/>
                      <a:pt x="46137" y="3584"/>
                    </a:cubicBezTo>
                    <a:lnTo>
                      <a:pt x="46137" y="1881"/>
                    </a:lnTo>
                    <a:cubicBezTo>
                      <a:pt x="49864" y="1822"/>
                      <a:pt x="52828" y="1762"/>
                      <a:pt x="56543" y="1703"/>
                    </a:cubicBezTo>
                    <a:lnTo>
                      <a:pt x="56543" y="965"/>
                    </a:lnTo>
                    <a:cubicBezTo>
                      <a:pt x="55055" y="917"/>
                      <a:pt x="53340" y="869"/>
                      <a:pt x="51721" y="846"/>
                    </a:cubicBezTo>
                    <a:cubicBezTo>
                      <a:pt x="51098" y="838"/>
                      <a:pt x="50517" y="835"/>
                      <a:pt x="49937" y="835"/>
                    </a:cubicBezTo>
                    <a:cubicBezTo>
                      <a:pt x="48777" y="835"/>
                      <a:pt x="47621" y="846"/>
                      <a:pt x="46137" y="846"/>
                    </a:cubicBezTo>
                    <a:lnTo>
                      <a:pt x="4613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32"/>
              <p:cNvSpPr/>
              <p:nvPr/>
            </p:nvSpPr>
            <p:spPr>
              <a:xfrm>
                <a:off x="498850" y="4648625"/>
                <a:ext cx="23250" cy="43775"/>
              </a:xfrm>
              <a:custGeom>
                <a:avLst/>
                <a:gdLst/>
                <a:ahLst/>
                <a:cxnLst/>
                <a:rect l="l" t="t" r="r" b="b"/>
                <a:pathLst>
                  <a:path w="930" h="1751" extrusionOk="0">
                    <a:moveTo>
                      <a:pt x="906" y="0"/>
                    </a:moveTo>
                    <a:lnTo>
                      <a:pt x="13" y="893"/>
                    </a:lnTo>
                    <a:cubicBezTo>
                      <a:pt x="13" y="1191"/>
                      <a:pt x="1" y="1750"/>
                      <a:pt x="1" y="1750"/>
                    </a:cubicBezTo>
                    <a:lnTo>
                      <a:pt x="930" y="1750"/>
                    </a:lnTo>
                    <a:cubicBezTo>
                      <a:pt x="918" y="1012"/>
                      <a:pt x="918" y="584"/>
                      <a:pt x="9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5" name="Google Shape;685;p32"/>
            <p:cNvSpPr/>
            <p:nvPr/>
          </p:nvSpPr>
          <p:spPr>
            <a:xfrm rot="10800000">
              <a:off x="8278350" y="200"/>
              <a:ext cx="865500" cy="865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86" name="Google Shape;686;p32"/>
            <p:cNvGrpSpPr/>
            <p:nvPr/>
          </p:nvGrpSpPr>
          <p:grpSpPr>
            <a:xfrm>
              <a:off x="8084342" y="424954"/>
              <a:ext cx="603122" cy="585781"/>
              <a:chOff x="546392" y="539692"/>
              <a:chExt cx="603122" cy="585781"/>
            </a:xfrm>
          </p:grpSpPr>
          <p:sp>
            <p:nvSpPr>
              <p:cNvPr id="687" name="Google Shape;687;p32"/>
              <p:cNvSpPr/>
              <p:nvPr/>
            </p:nvSpPr>
            <p:spPr>
              <a:xfrm>
                <a:off x="611503" y="587030"/>
                <a:ext cx="538010" cy="538443"/>
              </a:xfrm>
              <a:custGeom>
                <a:avLst/>
                <a:gdLst/>
                <a:ahLst/>
                <a:cxnLst/>
                <a:rect l="l" t="t" r="r" b="b"/>
                <a:pathLst>
                  <a:path w="13682" h="13693" fill="none" extrusionOk="0">
                    <a:moveTo>
                      <a:pt x="8276" y="798"/>
                    </a:moveTo>
                    <a:cubicBezTo>
                      <a:pt x="11621" y="1596"/>
                      <a:pt x="13681" y="4942"/>
                      <a:pt x="12883" y="8287"/>
                    </a:cubicBezTo>
                    <a:cubicBezTo>
                      <a:pt x="12098" y="11621"/>
                      <a:pt x="8740" y="13693"/>
                      <a:pt x="5406" y="12895"/>
                    </a:cubicBezTo>
                    <a:cubicBezTo>
                      <a:pt x="2061" y="12097"/>
                      <a:pt x="1" y="8752"/>
                      <a:pt x="799" y="5406"/>
                    </a:cubicBezTo>
                    <a:cubicBezTo>
                      <a:pt x="1584" y="2072"/>
                      <a:pt x="4942" y="0"/>
                      <a:pt x="8276" y="798"/>
                    </a:cubicBezTo>
                    <a:close/>
                  </a:path>
                </a:pathLst>
              </a:custGeom>
              <a:noFill/>
              <a:ln w="19050" cap="flat" cmpd="sng">
                <a:solidFill>
                  <a:srgbClr val="DFC09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32"/>
              <p:cNvSpPr/>
              <p:nvPr/>
            </p:nvSpPr>
            <p:spPr>
              <a:xfrm>
                <a:off x="546392" y="539692"/>
                <a:ext cx="381625" cy="381625"/>
              </a:xfrm>
              <a:custGeom>
                <a:avLst/>
                <a:gdLst/>
                <a:ahLst/>
                <a:cxnLst/>
                <a:rect l="l" t="t" r="r" b="b"/>
                <a:pathLst>
                  <a:path w="9705" h="9705" fill="none" extrusionOk="0">
                    <a:moveTo>
                      <a:pt x="7978" y="1727"/>
                    </a:moveTo>
                    <a:cubicBezTo>
                      <a:pt x="9704" y="3454"/>
                      <a:pt x="9704" y="6252"/>
                      <a:pt x="7978" y="7978"/>
                    </a:cubicBezTo>
                    <a:cubicBezTo>
                      <a:pt x="6251" y="9704"/>
                      <a:pt x="3454" y="9704"/>
                      <a:pt x="1727" y="7978"/>
                    </a:cubicBezTo>
                    <a:cubicBezTo>
                      <a:pt x="1" y="6252"/>
                      <a:pt x="1" y="3454"/>
                      <a:pt x="1727" y="1727"/>
                    </a:cubicBezTo>
                    <a:cubicBezTo>
                      <a:pt x="3454" y="1"/>
                      <a:pt x="6251" y="1"/>
                      <a:pt x="7978" y="1727"/>
                    </a:cubicBezTo>
                    <a:close/>
                  </a:path>
                </a:pathLst>
              </a:custGeom>
              <a:noFill/>
              <a:ln w="19050" cap="flat" cmpd="sng">
                <a:solidFill>
                  <a:srgbClr val="DFC09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9" name="Google Shape;689;p32"/>
            <p:cNvGrpSpPr/>
            <p:nvPr/>
          </p:nvGrpSpPr>
          <p:grpSpPr>
            <a:xfrm rot="5400000">
              <a:off x="703213" y="4460863"/>
              <a:ext cx="475817" cy="475817"/>
              <a:chOff x="713388" y="3717894"/>
              <a:chExt cx="885900" cy="885900"/>
            </a:xfrm>
          </p:grpSpPr>
          <p:cxnSp>
            <p:nvCxnSpPr>
              <p:cNvPr id="690" name="Google Shape;690;p32"/>
              <p:cNvCxnSpPr/>
              <p:nvPr/>
            </p:nvCxnSpPr>
            <p:spPr>
              <a:xfrm rot="10800000" flipH="1">
                <a:off x="713388" y="3717894"/>
                <a:ext cx="885900" cy="885900"/>
              </a:xfrm>
              <a:prstGeom prst="straightConnector1">
                <a:avLst/>
              </a:prstGeom>
              <a:noFill/>
              <a:ln w="19050" cap="flat" cmpd="sng">
                <a:solidFill>
                  <a:schemeClr val="accent1"/>
                </a:solidFill>
                <a:prstDash val="solid"/>
                <a:round/>
                <a:headEnd type="none" w="med" len="med"/>
                <a:tailEnd type="none" w="med" len="med"/>
              </a:ln>
            </p:spPr>
          </p:cxnSp>
          <p:cxnSp>
            <p:nvCxnSpPr>
              <p:cNvPr id="691" name="Google Shape;691;p32"/>
              <p:cNvCxnSpPr/>
              <p:nvPr/>
            </p:nvCxnSpPr>
            <p:spPr>
              <a:xfrm rot="10800000" flipH="1">
                <a:off x="847319" y="4001657"/>
                <a:ext cx="219900" cy="219900"/>
              </a:xfrm>
              <a:prstGeom prst="straightConnector1">
                <a:avLst/>
              </a:prstGeom>
              <a:noFill/>
              <a:ln w="19050" cap="flat" cmpd="sng">
                <a:solidFill>
                  <a:schemeClr val="accent1"/>
                </a:solidFill>
                <a:prstDash val="solid"/>
                <a:round/>
                <a:headEnd type="none" w="med" len="med"/>
                <a:tailEnd type="none" w="med" len="med"/>
              </a:ln>
            </p:spPr>
          </p:cxnSp>
        </p:grpSp>
      </p:grpSp>
    </p:spTree>
    <p:extLst>
      <p:ext uri="{BB962C8B-B14F-4D97-AF65-F5344CB8AC3E}">
        <p14:creationId xmlns:p14="http://schemas.microsoft.com/office/powerpoint/2010/main" val="7132811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413"/>
        <p:cNvGrpSpPr/>
        <p:nvPr/>
      </p:nvGrpSpPr>
      <p:grpSpPr>
        <a:xfrm>
          <a:off x="0" y="0"/>
          <a:ext cx="0" cy="0"/>
          <a:chOff x="0" y="0"/>
          <a:chExt cx="0" cy="0"/>
        </a:xfrm>
      </p:grpSpPr>
      <p:grpSp>
        <p:nvGrpSpPr>
          <p:cNvPr id="414" name="Google Shape;414;p21"/>
          <p:cNvGrpSpPr/>
          <p:nvPr/>
        </p:nvGrpSpPr>
        <p:grpSpPr>
          <a:xfrm>
            <a:off x="0" y="0"/>
            <a:ext cx="12192003" cy="6858000"/>
            <a:chOff x="0" y="0"/>
            <a:chExt cx="9144002" cy="5143500"/>
          </a:xfrm>
        </p:grpSpPr>
        <p:sp>
          <p:nvSpPr>
            <p:cNvPr id="415" name="Google Shape;415;p21"/>
            <p:cNvSpPr/>
            <p:nvPr/>
          </p:nvSpPr>
          <p:spPr>
            <a:xfrm rot="-5400000">
              <a:off x="7791001" y="3790275"/>
              <a:ext cx="1353000" cy="13530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21"/>
            <p:cNvSpPr/>
            <p:nvPr/>
          </p:nvSpPr>
          <p:spPr>
            <a:xfrm>
              <a:off x="0" y="411850"/>
              <a:ext cx="6642900" cy="572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7" name="Google Shape;417;p21"/>
            <p:cNvGrpSpPr/>
            <p:nvPr/>
          </p:nvGrpSpPr>
          <p:grpSpPr>
            <a:xfrm rot="-5400000">
              <a:off x="7935331" y="96836"/>
              <a:ext cx="1107019" cy="1096564"/>
              <a:chOff x="498850" y="3224050"/>
              <a:chExt cx="1482350" cy="1468350"/>
            </a:xfrm>
          </p:grpSpPr>
          <p:sp>
            <p:nvSpPr>
              <p:cNvPr id="418" name="Google Shape;418;p21"/>
              <p:cNvSpPr/>
              <p:nvPr/>
            </p:nvSpPr>
            <p:spPr>
              <a:xfrm>
                <a:off x="1742175" y="3224050"/>
                <a:ext cx="239025" cy="202725"/>
              </a:xfrm>
              <a:custGeom>
                <a:avLst/>
                <a:gdLst/>
                <a:ahLst/>
                <a:cxnLst/>
                <a:rect l="l" t="t" r="r" b="b"/>
                <a:pathLst>
                  <a:path w="9561" h="8109" extrusionOk="0">
                    <a:moveTo>
                      <a:pt x="8192" y="0"/>
                    </a:moveTo>
                    <a:lnTo>
                      <a:pt x="7192" y="988"/>
                    </a:lnTo>
                    <a:cubicBezTo>
                      <a:pt x="7192" y="1334"/>
                      <a:pt x="7192" y="1679"/>
                      <a:pt x="7204" y="2024"/>
                    </a:cubicBezTo>
                    <a:cubicBezTo>
                      <a:pt x="7227" y="3620"/>
                      <a:pt x="7299" y="5215"/>
                      <a:pt x="7346" y="6822"/>
                    </a:cubicBezTo>
                    <a:cubicBezTo>
                      <a:pt x="7358" y="7025"/>
                      <a:pt x="7346" y="7215"/>
                      <a:pt x="7346" y="7477"/>
                    </a:cubicBezTo>
                    <a:cubicBezTo>
                      <a:pt x="7055" y="7487"/>
                      <a:pt x="6767" y="7491"/>
                      <a:pt x="6476" y="7491"/>
                    </a:cubicBezTo>
                    <a:cubicBezTo>
                      <a:pt x="6080" y="7491"/>
                      <a:pt x="5677" y="7484"/>
                      <a:pt x="5251" y="7477"/>
                    </a:cubicBezTo>
                    <a:cubicBezTo>
                      <a:pt x="5310" y="5906"/>
                      <a:pt x="5370" y="4346"/>
                      <a:pt x="5394" y="2786"/>
                    </a:cubicBezTo>
                    <a:lnTo>
                      <a:pt x="5394" y="2786"/>
                    </a:lnTo>
                    <a:lnTo>
                      <a:pt x="4501" y="3691"/>
                    </a:lnTo>
                    <a:cubicBezTo>
                      <a:pt x="4525" y="4715"/>
                      <a:pt x="4560" y="5751"/>
                      <a:pt x="4596" y="6775"/>
                    </a:cubicBezTo>
                    <a:lnTo>
                      <a:pt x="4596" y="7418"/>
                    </a:lnTo>
                    <a:cubicBezTo>
                      <a:pt x="4419" y="7467"/>
                      <a:pt x="3906" y="7496"/>
                      <a:pt x="3414" y="7496"/>
                    </a:cubicBezTo>
                    <a:cubicBezTo>
                      <a:pt x="3078" y="7496"/>
                      <a:pt x="2751" y="7482"/>
                      <a:pt x="2548" y="7453"/>
                    </a:cubicBezTo>
                    <a:cubicBezTo>
                      <a:pt x="2560" y="6834"/>
                      <a:pt x="2572" y="6215"/>
                      <a:pt x="2584" y="5596"/>
                    </a:cubicBezTo>
                    <a:lnTo>
                      <a:pt x="2584" y="5596"/>
                    </a:lnTo>
                    <a:lnTo>
                      <a:pt x="1798" y="6382"/>
                    </a:lnTo>
                    <a:cubicBezTo>
                      <a:pt x="1798" y="6727"/>
                      <a:pt x="1810" y="7084"/>
                      <a:pt x="1810" y="7430"/>
                    </a:cubicBezTo>
                    <a:cubicBezTo>
                      <a:pt x="1504" y="7469"/>
                      <a:pt x="1190" y="7492"/>
                      <a:pt x="882" y="7492"/>
                    </a:cubicBezTo>
                    <a:cubicBezTo>
                      <a:pt x="818" y="7492"/>
                      <a:pt x="754" y="7491"/>
                      <a:pt x="691" y="7489"/>
                    </a:cubicBezTo>
                    <a:lnTo>
                      <a:pt x="0" y="8108"/>
                    </a:lnTo>
                    <a:cubicBezTo>
                      <a:pt x="3215" y="8049"/>
                      <a:pt x="6584" y="7989"/>
                      <a:pt x="9561" y="7941"/>
                    </a:cubicBezTo>
                    <a:lnTo>
                      <a:pt x="9561" y="7465"/>
                    </a:lnTo>
                    <a:lnTo>
                      <a:pt x="8001" y="7465"/>
                    </a:lnTo>
                    <a:cubicBezTo>
                      <a:pt x="8108" y="5239"/>
                      <a:pt x="8168" y="2488"/>
                      <a:pt x="81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21"/>
              <p:cNvSpPr/>
              <p:nvPr/>
            </p:nvSpPr>
            <p:spPr>
              <a:xfrm>
                <a:off x="567625" y="3448775"/>
                <a:ext cx="1413575" cy="1243625"/>
              </a:xfrm>
              <a:custGeom>
                <a:avLst/>
                <a:gdLst/>
                <a:ahLst/>
                <a:cxnLst/>
                <a:rect l="l" t="t" r="r" b="b"/>
                <a:pathLst>
                  <a:path w="56543" h="49745" extrusionOk="0">
                    <a:moveTo>
                      <a:pt x="34838" y="13228"/>
                    </a:moveTo>
                    <a:lnTo>
                      <a:pt x="34838" y="13240"/>
                    </a:lnTo>
                    <a:lnTo>
                      <a:pt x="46137" y="13430"/>
                    </a:lnTo>
                    <a:lnTo>
                      <a:pt x="46137" y="15074"/>
                    </a:lnTo>
                    <a:lnTo>
                      <a:pt x="34850" y="15264"/>
                    </a:lnTo>
                    <a:cubicBezTo>
                      <a:pt x="34778" y="14978"/>
                      <a:pt x="34766" y="13585"/>
                      <a:pt x="34838" y="13228"/>
                    </a:cubicBezTo>
                    <a:close/>
                    <a:moveTo>
                      <a:pt x="34993" y="15978"/>
                    </a:moveTo>
                    <a:lnTo>
                      <a:pt x="46137" y="16181"/>
                    </a:lnTo>
                    <a:lnTo>
                      <a:pt x="46137" y="17812"/>
                    </a:lnTo>
                    <a:lnTo>
                      <a:pt x="34993" y="18002"/>
                    </a:lnTo>
                    <a:lnTo>
                      <a:pt x="34993" y="15978"/>
                    </a:lnTo>
                    <a:close/>
                    <a:moveTo>
                      <a:pt x="34790" y="18693"/>
                    </a:moveTo>
                    <a:cubicBezTo>
                      <a:pt x="36695" y="18753"/>
                      <a:pt x="38588" y="18824"/>
                      <a:pt x="40481" y="18848"/>
                    </a:cubicBezTo>
                    <a:cubicBezTo>
                      <a:pt x="41109" y="18852"/>
                      <a:pt x="41697" y="18853"/>
                      <a:pt x="42286" y="18853"/>
                    </a:cubicBezTo>
                    <a:cubicBezTo>
                      <a:pt x="43465" y="18853"/>
                      <a:pt x="44645" y="18848"/>
                      <a:pt x="46137" y="18848"/>
                    </a:cubicBezTo>
                    <a:lnTo>
                      <a:pt x="46137" y="20538"/>
                    </a:lnTo>
                    <a:lnTo>
                      <a:pt x="34790" y="20753"/>
                    </a:lnTo>
                    <a:cubicBezTo>
                      <a:pt x="34790" y="20443"/>
                      <a:pt x="34790" y="20098"/>
                      <a:pt x="34790" y="19753"/>
                    </a:cubicBezTo>
                    <a:cubicBezTo>
                      <a:pt x="34778" y="19407"/>
                      <a:pt x="34790" y="19086"/>
                      <a:pt x="34790" y="18693"/>
                    </a:cubicBezTo>
                    <a:close/>
                    <a:moveTo>
                      <a:pt x="48649" y="9620"/>
                    </a:moveTo>
                    <a:cubicBezTo>
                      <a:pt x="48649" y="10061"/>
                      <a:pt x="48653" y="10119"/>
                      <a:pt x="48657" y="10119"/>
                    </a:cubicBezTo>
                    <a:cubicBezTo>
                      <a:pt x="48658" y="10119"/>
                      <a:pt x="48659" y="10112"/>
                      <a:pt x="48660" y="10112"/>
                    </a:cubicBezTo>
                    <a:cubicBezTo>
                      <a:pt x="48661" y="10112"/>
                      <a:pt x="48661" y="10118"/>
                      <a:pt x="48661" y="10144"/>
                    </a:cubicBezTo>
                    <a:cubicBezTo>
                      <a:pt x="48673" y="12061"/>
                      <a:pt x="48661" y="14038"/>
                      <a:pt x="48685" y="15943"/>
                    </a:cubicBezTo>
                    <a:cubicBezTo>
                      <a:pt x="48709" y="17467"/>
                      <a:pt x="48780" y="19014"/>
                      <a:pt x="48828" y="20538"/>
                    </a:cubicBezTo>
                    <a:lnTo>
                      <a:pt x="48828" y="21169"/>
                    </a:lnTo>
                    <a:cubicBezTo>
                      <a:pt x="48764" y="21172"/>
                      <a:pt x="48701" y="21173"/>
                      <a:pt x="48638" y="21173"/>
                    </a:cubicBezTo>
                    <a:cubicBezTo>
                      <a:pt x="48003" y="21173"/>
                      <a:pt x="47386" y="21073"/>
                      <a:pt x="46780" y="21062"/>
                    </a:cubicBezTo>
                    <a:cubicBezTo>
                      <a:pt x="46839" y="17264"/>
                      <a:pt x="46899" y="13347"/>
                      <a:pt x="46958" y="9620"/>
                    </a:cubicBezTo>
                    <a:close/>
                    <a:moveTo>
                      <a:pt x="51400" y="9882"/>
                    </a:moveTo>
                    <a:cubicBezTo>
                      <a:pt x="51400" y="10037"/>
                      <a:pt x="51411" y="10168"/>
                      <a:pt x="51411" y="10299"/>
                    </a:cubicBezTo>
                    <a:cubicBezTo>
                      <a:pt x="51411" y="12168"/>
                      <a:pt x="51411" y="14014"/>
                      <a:pt x="51435" y="15871"/>
                    </a:cubicBezTo>
                    <a:cubicBezTo>
                      <a:pt x="51459" y="17419"/>
                      <a:pt x="51530" y="19122"/>
                      <a:pt x="51578" y="20669"/>
                    </a:cubicBezTo>
                    <a:cubicBezTo>
                      <a:pt x="51578" y="20884"/>
                      <a:pt x="51578" y="20765"/>
                      <a:pt x="51578" y="21515"/>
                    </a:cubicBezTo>
                    <a:lnTo>
                      <a:pt x="49530" y="21515"/>
                    </a:lnTo>
                    <a:cubicBezTo>
                      <a:pt x="49590" y="17062"/>
                      <a:pt x="49649" y="13823"/>
                      <a:pt x="49709" y="10025"/>
                    </a:cubicBezTo>
                    <a:cubicBezTo>
                      <a:pt x="49947" y="10025"/>
                      <a:pt x="50221" y="9930"/>
                      <a:pt x="50507" y="9930"/>
                    </a:cubicBezTo>
                    <a:cubicBezTo>
                      <a:pt x="50780" y="9918"/>
                      <a:pt x="51066" y="9882"/>
                      <a:pt x="51400" y="9882"/>
                    </a:cubicBezTo>
                    <a:close/>
                    <a:moveTo>
                      <a:pt x="54305" y="9620"/>
                    </a:moveTo>
                    <a:lnTo>
                      <a:pt x="54305" y="10347"/>
                    </a:lnTo>
                    <a:cubicBezTo>
                      <a:pt x="54305" y="12121"/>
                      <a:pt x="54221" y="13895"/>
                      <a:pt x="54257" y="15669"/>
                    </a:cubicBezTo>
                    <a:cubicBezTo>
                      <a:pt x="54281" y="17288"/>
                      <a:pt x="54317" y="19086"/>
                      <a:pt x="54364" y="20705"/>
                    </a:cubicBezTo>
                    <a:cubicBezTo>
                      <a:pt x="54364" y="20908"/>
                      <a:pt x="54328" y="20765"/>
                      <a:pt x="54328" y="21515"/>
                    </a:cubicBezTo>
                    <a:lnTo>
                      <a:pt x="52221" y="21515"/>
                    </a:lnTo>
                    <a:cubicBezTo>
                      <a:pt x="52388" y="17062"/>
                      <a:pt x="52459" y="13347"/>
                      <a:pt x="52400" y="9620"/>
                    </a:cubicBezTo>
                    <a:close/>
                    <a:moveTo>
                      <a:pt x="34993" y="24396"/>
                    </a:moveTo>
                    <a:lnTo>
                      <a:pt x="34993" y="26468"/>
                    </a:lnTo>
                    <a:cubicBezTo>
                      <a:pt x="32031" y="26345"/>
                      <a:pt x="29084" y="26259"/>
                      <a:pt x="26129" y="26259"/>
                    </a:cubicBezTo>
                    <a:cubicBezTo>
                      <a:pt x="25365" y="26259"/>
                      <a:pt x="24602" y="26265"/>
                      <a:pt x="23837" y="26277"/>
                    </a:cubicBezTo>
                    <a:lnTo>
                      <a:pt x="23837" y="24587"/>
                    </a:lnTo>
                    <a:lnTo>
                      <a:pt x="34993" y="24396"/>
                    </a:lnTo>
                    <a:close/>
                    <a:moveTo>
                      <a:pt x="34993" y="27146"/>
                    </a:moveTo>
                    <a:lnTo>
                      <a:pt x="34993" y="29218"/>
                    </a:lnTo>
                    <a:cubicBezTo>
                      <a:pt x="32038" y="29105"/>
                      <a:pt x="29091" y="29021"/>
                      <a:pt x="25777" y="29021"/>
                    </a:cubicBezTo>
                    <a:cubicBezTo>
                      <a:pt x="24912" y="29021"/>
                      <a:pt x="24021" y="29027"/>
                      <a:pt x="23098" y="29040"/>
                    </a:cubicBezTo>
                    <a:lnTo>
                      <a:pt x="23098" y="27337"/>
                    </a:lnTo>
                    <a:cubicBezTo>
                      <a:pt x="27563" y="27265"/>
                      <a:pt x="31266" y="27206"/>
                      <a:pt x="34993" y="27146"/>
                    </a:cubicBezTo>
                    <a:close/>
                    <a:moveTo>
                      <a:pt x="34993" y="29909"/>
                    </a:moveTo>
                    <a:lnTo>
                      <a:pt x="34993" y="31921"/>
                    </a:lnTo>
                    <a:cubicBezTo>
                      <a:pt x="31266" y="31849"/>
                      <a:pt x="27551" y="31790"/>
                      <a:pt x="23098" y="31730"/>
                    </a:cubicBezTo>
                    <a:lnTo>
                      <a:pt x="23098" y="30099"/>
                    </a:lnTo>
                    <a:cubicBezTo>
                      <a:pt x="27563" y="30028"/>
                      <a:pt x="31266" y="29968"/>
                      <a:pt x="34993" y="29909"/>
                    </a:cubicBezTo>
                    <a:close/>
                    <a:moveTo>
                      <a:pt x="41611" y="21278"/>
                    </a:moveTo>
                    <a:cubicBezTo>
                      <a:pt x="42042" y="21278"/>
                      <a:pt x="42515" y="21299"/>
                      <a:pt x="42756" y="21336"/>
                    </a:cubicBezTo>
                    <a:cubicBezTo>
                      <a:pt x="42684" y="25087"/>
                      <a:pt x="42625" y="28932"/>
                      <a:pt x="42565" y="32647"/>
                    </a:cubicBezTo>
                    <a:lnTo>
                      <a:pt x="40934" y="32647"/>
                    </a:lnTo>
                    <a:cubicBezTo>
                      <a:pt x="40862" y="28944"/>
                      <a:pt x="40803" y="25087"/>
                      <a:pt x="40732" y="21336"/>
                    </a:cubicBezTo>
                    <a:cubicBezTo>
                      <a:pt x="40846" y="21296"/>
                      <a:pt x="41211" y="21278"/>
                      <a:pt x="41611" y="21278"/>
                    </a:cubicBezTo>
                    <a:close/>
                    <a:moveTo>
                      <a:pt x="37255" y="21515"/>
                    </a:moveTo>
                    <a:lnTo>
                      <a:pt x="37064" y="32659"/>
                    </a:lnTo>
                    <a:lnTo>
                      <a:pt x="35374" y="32659"/>
                    </a:lnTo>
                    <a:lnTo>
                      <a:pt x="35374" y="32218"/>
                    </a:lnTo>
                    <a:cubicBezTo>
                      <a:pt x="35350" y="29778"/>
                      <a:pt x="35350" y="27301"/>
                      <a:pt x="35314" y="24872"/>
                    </a:cubicBezTo>
                    <a:cubicBezTo>
                      <a:pt x="35302" y="23848"/>
                      <a:pt x="35231" y="22955"/>
                      <a:pt x="35195" y="21931"/>
                    </a:cubicBezTo>
                    <a:cubicBezTo>
                      <a:pt x="35195" y="21753"/>
                      <a:pt x="35195" y="21515"/>
                      <a:pt x="35195" y="21515"/>
                    </a:cubicBezTo>
                    <a:close/>
                    <a:moveTo>
                      <a:pt x="39278" y="21228"/>
                    </a:moveTo>
                    <a:cubicBezTo>
                      <a:pt x="39542" y="21228"/>
                      <a:pt x="39808" y="21238"/>
                      <a:pt x="40041" y="21265"/>
                    </a:cubicBezTo>
                    <a:cubicBezTo>
                      <a:pt x="40041" y="22503"/>
                      <a:pt x="39934" y="23729"/>
                      <a:pt x="39922" y="24968"/>
                    </a:cubicBezTo>
                    <a:cubicBezTo>
                      <a:pt x="39910" y="26218"/>
                      <a:pt x="39874" y="27551"/>
                      <a:pt x="39862" y="28825"/>
                    </a:cubicBezTo>
                    <a:cubicBezTo>
                      <a:pt x="39850" y="30087"/>
                      <a:pt x="39862" y="31171"/>
                      <a:pt x="39862" y="32659"/>
                    </a:cubicBezTo>
                    <a:lnTo>
                      <a:pt x="38184" y="32659"/>
                    </a:lnTo>
                    <a:cubicBezTo>
                      <a:pt x="38112" y="28944"/>
                      <a:pt x="38053" y="25087"/>
                      <a:pt x="37993" y="21336"/>
                    </a:cubicBezTo>
                    <a:cubicBezTo>
                      <a:pt x="38148" y="21279"/>
                      <a:pt x="38705" y="21228"/>
                      <a:pt x="39278" y="21228"/>
                    </a:cubicBezTo>
                    <a:close/>
                    <a:moveTo>
                      <a:pt x="45494" y="21515"/>
                    </a:moveTo>
                    <a:cubicBezTo>
                      <a:pt x="45434" y="25230"/>
                      <a:pt x="45375" y="28885"/>
                      <a:pt x="45315" y="32683"/>
                    </a:cubicBezTo>
                    <a:cubicBezTo>
                      <a:pt x="45077" y="32683"/>
                      <a:pt x="44803" y="32623"/>
                      <a:pt x="44530" y="32623"/>
                    </a:cubicBezTo>
                    <a:cubicBezTo>
                      <a:pt x="44256" y="32623"/>
                      <a:pt x="43970" y="32588"/>
                      <a:pt x="43660" y="32588"/>
                    </a:cubicBezTo>
                    <a:cubicBezTo>
                      <a:pt x="43649" y="32457"/>
                      <a:pt x="43625" y="32338"/>
                      <a:pt x="43625" y="32230"/>
                    </a:cubicBezTo>
                    <a:cubicBezTo>
                      <a:pt x="43601" y="29575"/>
                      <a:pt x="43589" y="26896"/>
                      <a:pt x="43553" y="24229"/>
                    </a:cubicBezTo>
                    <a:cubicBezTo>
                      <a:pt x="43541" y="23384"/>
                      <a:pt x="43482" y="22682"/>
                      <a:pt x="43446" y="21836"/>
                    </a:cubicBezTo>
                    <a:cubicBezTo>
                      <a:pt x="43434" y="21693"/>
                      <a:pt x="43446" y="21515"/>
                      <a:pt x="43446" y="21515"/>
                    </a:cubicBezTo>
                    <a:close/>
                    <a:moveTo>
                      <a:pt x="34993" y="33135"/>
                    </a:moveTo>
                    <a:cubicBezTo>
                      <a:pt x="37949" y="33268"/>
                      <a:pt x="40905" y="33340"/>
                      <a:pt x="43862" y="33340"/>
                    </a:cubicBezTo>
                    <a:cubicBezTo>
                      <a:pt x="44620" y="33340"/>
                      <a:pt x="45379" y="33335"/>
                      <a:pt x="46137" y="33326"/>
                    </a:cubicBezTo>
                    <a:lnTo>
                      <a:pt x="46137" y="35028"/>
                    </a:lnTo>
                    <a:cubicBezTo>
                      <a:pt x="46042" y="35052"/>
                      <a:pt x="45935" y="35064"/>
                      <a:pt x="45839" y="35064"/>
                    </a:cubicBezTo>
                    <a:cubicBezTo>
                      <a:pt x="43172" y="35088"/>
                      <a:pt x="40505" y="35100"/>
                      <a:pt x="37850" y="35135"/>
                    </a:cubicBezTo>
                    <a:cubicBezTo>
                      <a:pt x="37017" y="35147"/>
                      <a:pt x="36279" y="35207"/>
                      <a:pt x="35445" y="35231"/>
                    </a:cubicBezTo>
                    <a:lnTo>
                      <a:pt x="34993" y="35231"/>
                    </a:lnTo>
                    <a:lnTo>
                      <a:pt x="34993" y="33135"/>
                    </a:lnTo>
                    <a:close/>
                    <a:moveTo>
                      <a:pt x="11954" y="35933"/>
                    </a:moveTo>
                    <a:lnTo>
                      <a:pt x="23098" y="36136"/>
                    </a:lnTo>
                    <a:lnTo>
                      <a:pt x="23098" y="37767"/>
                    </a:lnTo>
                    <a:lnTo>
                      <a:pt x="11954" y="37957"/>
                    </a:lnTo>
                    <a:lnTo>
                      <a:pt x="11954" y="35933"/>
                    </a:lnTo>
                    <a:close/>
                    <a:moveTo>
                      <a:pt x="34993" y="35945"/>
                    </a:moveTo>
                    <a:lnTo>
                      <a:pt x="46137" y="36124"/>
                    </a:lnTo>
                    <a:lnTo>
                      <a:pt x="46137" y="37791"/>
                    </a:lnTo>
                    <a:cubicBezTo>
                      <a:pt x="46018" y="37814"/>
                      <a:pt x="45899" y="37826"/>
                      <a:pt x="45792" y="37826"/>
                    </a:cubicBezTo>
                    <a:cubicBezTo>
                      <a:pt x="43137" y="37850"/>
                      <a:pt x="40493" y="37862"/>
                      <a:pt x="37838" y="37898"/>
                    </a:cubicBezTo>
                    <a:cubicBezTo>
                      <a:pt x="36993" y="37910"/>
                      <a:pt x="36243" y="37969"/>
                      <a:pt x="35398" y="38005"/>
                    </a:cubicBezTo>
                    <a:cubicBezTo>
                      <a:pt x="35342" y="38009"/>
                      <a:pt x="35278" y="38010"/>
                      <a:pt x="35218" y="38010"/>
                    </a:cubicBezTo>
                    <a:cubicBezTo>
                      <a:pt x="35099" y="38010"/>
                      <a:pt x="34993" y="38005"/>
                      <a:pt x="34993" y="38005"/>
                    </a:cubicBezTo>
                    <a:lnTo>
                      <a:pt x="34993" y="35945"/>
                    </a:lnTo>
                    <a:close/>
                    <a:moveTo>
                      <a:pt x="11954" y="38684"/>
                    </a:moveTo>
                    <a:lnTo>
                      <a:pt x="23098" y="38886"/>
                    </a:lnTo>
                    <a:lnTo>
                      <a:pt x="23098" y="40517"/>
                    </a:lnTo>
                    <a:lnTo>
                      <a:pt x="11954" y="40708"/>
                    </a:lnTo>
                    <a:lnTo>
                      <a:pt x="11954" y="38684"/>
                    </a:lnTo>
                    <a:close/>
                    <a:moveTo>
                      <a:pt x="34993" y="38695"/>
                    </a:moveTo>
                    <a:lnTo>
                      <a:pt x="46137" y="38874"/>
                    </a:lnTo>
                    <a:lnTo>
                      <a:pt x="46137" y="40541"/>
                    </a:lnTo>
                    <a:cubicBezTo>
                      <a:pt x="46018" y="40553"/>
                      <a:pt x="45899" y="40565"/>
                      <a:pt x="45792" y="40565"/>
                    </a:cubicBezTo>
                    <a:cubicBezTo>
                      <a:pt x="43196" y="40589"/>
                      <a:pt x="40601" y="40600"/>
                      <a:pt x="38005" y="40636"/>
                    </a:cubicBezTo>
                    <a:cubicBezTo>
                      <a:pt x="37112" y="40648"/>
                      <a:pt x="36314" y="40708"/>
                      <a:pt x="35433" y="40743"/>
                    </a:cubicBezTo>
                    <a:cubicBezTo>
                      <a:pt x="35374" y="40747"/>
                      <a:pt x="35305" y="40749"/>
                      <a:pt x="35240" y="40749"/>
                    </a:cubicBezTo>
                    <a:cubicBezTo>
                      <a:pt x="35109" y="40749"/>
                      <a:pt x="34993" y="40743"/>
                      <a:pt x="34993" y="40743"/>
                    </a:cubicBezTo>
                    <a:lnTo>
                      <a:pt x="34993" y="38695"/>
                    </a:lnTo>
                    <a:close/>
                    <a:moveTo>
                      <a:pt x="11942" y="41434"/>
                    </a:moveTo>
                    <a:lnTo>
                      <a:pt x="23098" y="41636"/>
                    </a:lnTo>
                    <a:lnTo>
                      <a:pt x="23098" y="43279"/>
                    </a:lnTo>
                    <a:cubicBezTo>
                      <a:pt x="23098" y="43291"/>
                      <a:pt x="23063" y="43315"/>
                      <a:pt x="22955" y="43315"/>
                    </a:cubicBezTo>
                    <a:cubicBezTo>
                      <a:pt x="20503" y="43339"/>
                      <a:pt x="18133" y="43351"/>
                      <a:pt x="15693" y="43387"/>
                    </a:cubicBezTo>
                    <a:cubicBezTo>
                      <a:pt x="14645" y="43398"/>
                      <a:pt x="13561" y="43458"/>
                      <a:pt x="12514" y="43494"/>
                    </a:cubicBezTo>
                    <a:lnTo>
                      <a:pt x="11942" y="43494"/>
                    </a:lnTo>
                    <a:lnTo>
                      <a:pt x="11942" y="41434"/>
                    </a:lnTo>
                    <a:close/>
                    <a:moveTo>
                      <a:pt x="34790" y="41410"/>
                    </a:moveTo>
                    <a:cubicBezTo>
                      <a:pt x="36064" y="41410"/>
                      <a:pt x="37314" y="41505"/>
                      <a:pt x="38565" y="41517"/>
                    </a:cubicBezTo>
                    <a:cubicBezTo>
                      <a:pt x="39827" y="41529"/>
                      <a:pt x="41077" y="41565"/>
                      <a:pt x="42327" y="41577"/>
                    </a:cubicBezTo>
                    <a:cubicBezTo>
                      <a:pt x="42744" y="41581"/>
                      <a:pt x="43141" y="41582"/>
                      <a:pt x="43540" y="41582"/>
                    </a:cubicBezTo>
                    <a:cubicBezTo>
                      <a:pt x="44338" y="41582"/>
                      <a:pt x="45145" y="41577"/>
                      <a:pt x="46137" y="41577"/>
                    </a:cubicBezTo>
                    <a:lnTo>
                      <a:pt x="46137" y="43291"/>
                    </a:lnTo>
                    <a:cubicBezTo>
                      <a:pt x="46030" y="43315"/>
                      <a:pt x="45935" y="43327"/>
                      <a:pt x="45827" y="43327"/>
                    </a:cubicBezTo>
                    <a:cubicBezTo>
                      <a:pt x="43387" y="43339"/>
                      <a:pt x="40934" y="43351"/>
                      <a:pt x="38481" y="43387"/>
                    </a:cubicBezTo>
                    <a:cubicBezTo>
                      <a:pt x="37445" y="43398"/>
                      <a:pt x="36386" y="43470"/>
                      <a:pt x="35338" y="43506"/>
                    </a:cubicBezTo>
                    <a:lnTo>
                      <a:pt x="34802" y="43506"/>
                    </a:lnTo>
                    <a:cubicBezTo>
                      <a:pt x="34766" y="43160"/>
                      <a:pt x="34790" y="42815"/>
                      <a:pt x="34790" y="42470"/>
                    </a:cubicBezTo>
                    <a:cubicBezTo>
                      <a:pt x="34778" y="42113"/>
                      <a:pt x="34790" y="41791"/>
                      <a:pt x="34790" y="41410"/>
                    </a:cubicBezTo>
                    <a:close/>
                    <a:moveTo>
                      <a:pt x="54150" y="32659"/>
                    </a:moveTo>
                    <a:cubicBezTo>
                      <a:pt x="54150" y="32659"/>
                      <a:pt x="54162" y="32933"/>
                      <a:pt x="54162" y="33088"/>
                    </a:cubicBezTo>
                    <a:cubicBezTo>
                      <a:pt x="54162" y="34885"/>
                      <a:pt x="54150" y="36659"/>
                      <a:pt x="54186" y="38469"/>
                    </a:cubicBezTo>
                    <a:cubicBezTo>
                      <a:pt x="54209" y="40065"/>
                      <a:pt x="54281" y="41612"/>
                      <a:pt x="54328" y="43208"/>
                    </a:cubicBezTo>
                    <a:lnTo>
                      <a:pt x="54328" y="43803"/>
                    </a:lnTo>
                    <a:lnTo>
                      <a:pt x="52221" y="43803"/>
                    </a:lnTo>
                    <a:cubicBezTo>
                      <a:pt x="52388" y="40088"/>
                      <a:pt x="52459" y="36374"/>
                      <a:pt x="52400" y="32659"/>
                    </a:cubicBezTo>
                    <a:close/>
                    <a:moveTo>
                      <a:pt x="25039" y="32528"/>
                    </a:moveTo>
                    <a:cubicBezTo>
                      <a:pt x="25325" y="32528"/>
                      <a:pt x="25611" y="32540"/>
                      <a:pt x="25932" y="32540"/>
                    </a:cubicBezTo>
                    <a:cubicBezTo>
                      <a:pt x="25932" y="32707"/>
                      <a:pt x="25956" y="32849"/>
                      <a:pt x="25956" y="32992"/>
                    </a:cubicBezTo>
                    <a:cubicBezTo>
                      <a:pt x="25956" y="34897"/>
                      <a:pt x="25956" y="36814"/>
                      <a:pt x="25980" y="38731"/>
                    </a:cubicBezTo>
                    <a:cubicBezTo>
                      <a:pt x="26003" y="40243"/>
                      <a:pt x="26075" y="41732"/>
                      <a:pt x="26123" y="43244"/>
                    </a:cubicBezTo>
                    <a:lnTo>
                      <a:pt x="26123" y="43803"/>
                    </a:lnTo>
                    <a:lnTo>
                      <a:pt x="24075" y="43815"/>
                    </a:lnTo>
                    <a:cubicBezTo>
                      <a:pt x="24134" y="40100"/>
                      <a:pt x="24194" y="36338"/>
                      <a:pt x="24253" y="32528"/>
                    </a:cubicBezTo>
                    <a:cubicBezTo>
                      <a:pt x="24412" y="32528"/>
                      <a:pt x="24587" y="32533"/>
                      <a:pt x="24767" y="32533"/>
                    </a:cubicBezTo>
                    <a:cubicBezTo>
                      <a:pt x="24857" y="32533"/>
                      <a:pt x="24948" y="32532"/>
                      <a:pt x="25039" y="32528"/>
                    </a:cubicBezTo>
                    <a:close/>
                    <a:moveTo>
                      <a:pt x="27789" y="32528"/>
                    </a:moveTo>
                    <a:cubicBezTo>
                      <a:pt x="28075" y="32528"/>
                      <a:pt x="28361" y="32540"/>
                      <a:pt x="28682" y="32540"/>
                    </a:cubicBezTo>
                    <a:cubicBezTo>
                      <a:pt x="28682" y="32707"/>
                      <a:pt x="28706" y="32849"/>
                      <a:pt x="28706" y="32992"/>
                    </a:cubicBezTo>
                    <a:cubicBezTo>
                      <a:pt x="28706" y="34850"/>
                      <a:pt x="28706" y="36707"/>
                      <a:pt x="28730" y="38564"/>
                    </a:cubicBezTo>
                    <a:cubicBezTo>
                      <a:pt x="28754" y="40112"/>
                      <a:pt x="28825" y="41624"/>
                      <a:pt x="28873" y="43172"/>
                    </a:cubicBezTo>
                    <a:lnTo>
                      <a:pt x="28873" y="43803"/>
                    </a:lnTo>
                    <a:lnTo>
                      <a:pt x="26825" y="43815"/>
                    </a:lnTo>
                    <a:cubicBezTo>
                      <a:pt x="26885" y="40088"/>
                      <a:pt x="26944" y="36338"/>
                      <a:pt x="27004" y="32528"/>
                    </a:cubicBezTo>
                    <a:cubicBezTo>
                      <a:pt x="27162" y="32528"/>
                      <a:pt x="27337" y="32533"/>
                      <a:pt x="27517" y="32533"/>
                    </a:cubicBezTo>
                    <a:cubicBezTo>
                      <a:pt x="27607" y="32533"/>
                      <a:pt x="27698" y="32532"/>
                      <a:pt x="27789" y="32528"/>
                    </a:cubicBezTo>
                    <a:close/>
                    <a:moveTo>
                      <a:pt x="31266" y="32671"/>
                    </a:moveTo>
                    <a:lnTo>
                      <a:pt x="31266" y="33052"/>
                    </a:lnTo>
                    <a:cubicBezTo>
                      <a:pt x="31266" y="34826"/>
                      <a:pt x="31349" y="36600"/>
                      <a:pt x="31385" y="38374"/>
                    </a:cubicBezTo>
                    <a:cubicBezTo>
                      <a:pt x="31409" y="40005"/>
                      <a:pt x="31528" y="41589"/>
                      <a:pt x="31576" y="43220"/>
                    </a:cubicBezTo>
                    <a:cubicBezTo>
                      <a:pt x="31576" y="43422"/>
                      <a:pt x="31623" y="43815"/>
                      <a:pt x="31623" y="43815"/>
                    </a:cubicBezTo>
                    <a:lnTo>
                      <a:pt x="29528" y="43815"/>
                    </a:lnTo>
                    <a:cubicBezTo>
                      <a:pt x="29682" y="40092"/>
                      <a:pt x="29766" y="36382"/>
                      <a:pt x="29707" y="32671"/>
                    </a:cubicBezTo>
                    <a:close/>
                    <a:moveTo>
                      <a:pt x="34183" y="32540"/>
                    </a:moveTo>
                    <a:cubicBezTo>
                      <a:pt x="34183" y="32695"/>
                      <a:pt x="34207" y="32838"/>
                      <a:pt x="34207" y="32992"/>
                    </a:cubicBezTo>
                    <a:cubicBezTo>
                      <a:pt x="34207" y="34207"/>
                      <a:pt x="34183" y="35409"/>
                      <a:pt x="34207" y="36624"/>
                    </a:cubicBezTo>
                    <a:cubicBezTo>
                      <a:pt x="34219" y="38374"/>
                      <a:pt x="34266" y="40124"/>
                      <a:pt x="34302" y="41863"/>
                    </a:cubicBezTo>
                    <a:cubicBezTo>
                      <a:pt x="34314" y="42434"/>
                      <a:pt x="34350" y="42958"/>
                      <a:pt x="34374" y="43529"/>
                    </a:cubicBezTo>
                    <a:cubicBezTo>
                      <a:pt x="34374" y="43625"/>
                      <a:pt x="34374" y="43720"/>
                      <a:pt x="34350" y="43827"/>
                    </a:cubicBezTo>
                    <a:lnTo>
                      <a:pt x="32266" y="43827"/>
                    </a:lnTo>
                    <a:cubicBezTo>
                      <a:pt x="32433" y="40092"/>
                      <a:pt x="32516" y="36334"/>
                      <a:pt x="32457" y="32540"/>
                    </a:cubicBezTo>
                    <a:close/>
                    <a:moveTo>
                      <a:pt x="48649" y="32659"/>
                    </a:moveTo>
                    <a:cubicBezTo>
                      <a:pt x="48661" y="32778"/>
                      <a:pt x="48661" y="32897"/>
                      <a:pt x="48661" y="33016"/>
                    </a:cubicBezTo>
                    <a:cubicBezTo>
                      <a:pt x="48673" y="34945"/>
                      <a:pt x="48661" y="36850"/>
                      <a:pt x="48685" y="38779"/>
                    </a:cubicBezTo>
                    <a:cubicBezTo>
                      <a:pt x="48709" y="40279"/>
                      <a:pt x="48780" y="41779"/>
                      <a:pt x="48828" y="43279"/>
                    </a:cubicBezTo>
                    <a:lnTo>
                      <a:pt x="48828" y="43898"/>
                    </a:lnTo>
                    <a:cubicBezTo>
                      <a:pt x="48221" y="43919"/>
                      <a:pt x="47633" y="43948"/>
                      <a:pt x="47054" y="43948"/>
                    </a:cubicBezTo>
                    <a:cubicBezTo>
                      <a:pt x="46962" y="43948"/>
                      <a:pt x="46871" y="43948"/>
                      <a:pt x="46780" y="43946"/>
                    </a:cubicBezTo>
                    <a:cubicBezTo>
                      <a:pt x="46839" y="40148"/>
                      <a:pt x="46899" y="36374"/>
                      <a:pt x="46958" y="32659"/>
                    </a:cubicBezTo>
                    <a:close/>
                    <a:moveTo>
                      <a:pt x="51364" y="32659"/>
                    </a:moveTo>
                    <a:cubicBezTo>
                      <a:pt x="51423" y="36386"/>
                      <a:pt x="51483" y="40136"/>
                      <a:pt x="51542" y="43887"/>
                    </a:cubicBezTo>
                    <a:cubicBezTo>
                      <a:pt x="51370" y="43939"/>
                      <a:pt x="50794" y="43972"/>
                      <a:pt x="50280" y="43972"/>
                    </a:cubicBezTo>
                    <a:cubicBezTo>
                      <a:pt x="49976" y="43972"/>
                      <a:pt x="49694" y="43961"/>
                      <a:pt x="49530" y="43934"/>
                    </a:cubicBezTo>
                    <a:cubicBezTo>
                      <a:pt x="49590" y="40172"/>
                      <a:pt x="49649" y="36374"/>
                      <a:pt x="49709" y="32659"/>
                    </a:cubicBezTo>
                    <a:close/>
                    <a:moveTo>
                      <a:pt x="34993" y="44351"/>
                    </a:moveTo>
                    <a:lnTo>
                      <a:pt x="34993" y="44363"/>
                    </a:lnTo>
                    <a:lnTo>
                      <a:pt x="34993" y="46423"/>
                    </a:lnTo>
                    <a:cubicBezTo>
                      <a:pt x="32129" y="46304"/>
                      <a:pt x="29272" y="46220"/>
                      <a:pt x="26082" y="46220"/>
                    </a:cubicBezTo>
                    <a:cubicBezTo>
                      <a:pt x="25121" y="46220"/>
                      <a:pt x="24129" y="46227"/>
                      <a:pt x="23098" y="46244"/>
                    </a:cubicBezTo>
                    <a:lnTo>
                      <a:pt x="23098" y="44541"/>
                    </a:lnTo>
                    <a:cubicBezTo>
                      <a:pt x="27563" y="44482"/>
                      <a:pt x="31278" y="44410"/>
                      <a:pt x="34993" y="44351"/>
                    </a:cubicBezTo>
                    <a:close/>
                    <a:moveTo>
                      <a:pt x="11954" y="47101"/>
                    </a:moveTo>
                    <a:lnTo>
                      <a:pt x="11954" y="49173"/>
                    </a:lnTo>
                    <a:cubicBezTo>
                      <a:pt x="9002" y="49050"/>
                      <a:pt x="6035" y="48965"/>
                      <a:pt x="3040" y="48965"/>
                    </a:cubicBezTo>
                    <a:cubicBezTo>
                      <a:pt x="2267" y="48965"/>
                      <a:pt x="1492" y="48970"/>
                      <a:pt x="715" y="48982"/>
                    </a:cubicBezTo>
                    <a:cubicBezTo>
                      <a:pt x="703" y="48899"/>
                      <a:pt x="703" y="48804"/>
                      <a:pt x="715" y="48709"/>
                    </a:cubicBezTo>
                    <a:cubicBezTo>
                      <a:pt x="715" y="48244"/>
                      <a:pt x="679" y="47768"/>
                      <a:pt x="679" y="47292"/>
                    </a:cubicBezTo>
                    <a:lnTo>
                      <a:pt x="11954" y="47101"/>
                    </a:lnTo>
                    <a:close/>
                    <a:moveTo>
                      <a:pt x="34993" y="47101"/>
                    </a:moveTo>
                    <a:lnTo>
                      <a:pt x="34993" y="49173"/>
                    </a:lnTo>
                    <a:cubicBezTo>
                      <a:pt x="32083" y="49061"/>
                      <a:pt x="29064" y="48972"/>
                      <a:pt x="26079" y="48972"/>
                    </a:cubicBezTo>
                    <a:cubicBezTo>
                      <a:pt x="25240" y="48972"/>
                      <a:pt x="24405" y="48979"/>
                      <a:pt x="23575" y="48994"/>
                    </a:cubicBezTo>
                    <a:cubicBezTo>
                      <a:pt x="23575" y="48840"/>
                      <a:pt x="23503" y="48732"/>
                      <a:pt x="23503" y="48625"/>
                    </a:cubicBezTo>
                    <a:cubicBezTo>
                      <a:pt x="23503" y="48185"/>
                      <a:pt x="23587" y="47744"/>
                      <a:pt x="23587" y="47292"/>
                    </a:cubicBezTo>
                    <a:cubicBezTo>
                      <a:pt x="27373" y="47232"/>
                      <a:pt x="31266" y="47173"/>
                      <a:pt x="34993" y="47101"/>
                    </a:cubicBezTo>
                    <a:close/>
                    <a:moveTo>
                      <a:pt x="46137" y="0"/>
                    </a:moveTo>
                    <a:lnTo>
                      <a:pt x="45446" y="607"/>
                    </a:lnTo>
                    <a:cubicBezTo>
                      <a:pt x="45399" y="3644"/>
                      <a:pt x="45375" y="6656"/>
                      <a:pt x="45315" y="9632"/>
                    </a:cubicBezTo>
                    <a:lnTo>
                      <a:pt x="43660" y="9632"/>
                    </a:lnTo>
                    <a:cubicBezTo>
                      <a:pt x="43637" y="9561"/>
                      <a:pt x="43625" y="9489"/>
                      <a:pt x="43637" y="9418"/>
                    </a:cubicBezTo>
                    <a:cubicBezTo>
                      <a:pt x="43613" y="7120"/>
                      <a:pt x="43589" y="4858"/>
                      <a:pt x="43565" y="2548"/>
                    </a:cubicBezTo>
                    <a:lnTo>
                      <a:pt x="42672" y="3382"/>
                    </a:lnTo>
                    <a:cubicBezTo>
                      <a:pt x="42637" y="5477"/>
                      <a:pt x="42601" y="7394"/>
                      <a:pt x="42577" y="9632"/>
                    </a:cubicBezTo>
                    <a:lnTo>
                      <a:pt x="40934" y="9632"/>
                    </a:lnTo>
                    <a:cubicBezTo>
                      <a:pt x="40910" y="8144"/>
                      <a:pt x="40886" y="6727"/>
                      <a:pt x="40862" y="5227"/>
                    </a:cubicBezTo>
                    <a:lnTo>
                      <a:pt x="39874" y="6251"/>
                    </a:lnTo>
                    <a:cubicBezTo>
                      <a:pt x="39862" y="7430"/>
                      <a:pt x="39839" y="8632"/>
                      <a:pt x="39827" y="9823"/>
                    </a:cubicBezTo>
                    <a:cubicBezTo>
                      <a:pt x="39303" y="9835"/>
                      <a:pt x="38743" y="9835"/>
                      <a:pt x="38136" y="9835"/>
                    </a:cubicBezTo>
                    <a:cubicBezTo>
                      <a:pt x="38136" y="9680"/>
                      <a:pt x="38124" y="9537"/>
                      <a:pt x="38124" y="9406"/>
                    </a:cubicBezTo>
                    <a:cubicBezTo>
                      <a:pt x="38124" y="8954"/>
                      <a:pt x="38124" y="8513"/>
                      <a:pt x="38112" y="8061"/>
                    </a:cubicBezTo>
                    <a:lnTo>
                      <a:pt x="37088" y="9001"/>
                    </a:lnTo>
                    <a:lnTo>
                      <a:pt x="37088" y="9632"/>
                    </a:lnTo>
                    <a:lnTo>
                      <a:pt x="36350" y="9632"/>
                    </a:lnTo>
                    <a:lnTo>
                      <a:pt x="35719" y="10382"/>
                    </a:lnTo>
                    <a:cubicBezTo>
                      <a:pt x="38757" y="10507"/>
                      <a:pt x="41614" y="10641"/>
                      <a:pt x="44765" y="10641"/>
                    </a:cubicBezTo>
                    <a:cubicBezTo>
                      <a:pt x="45220" y="10641"/>
                      <a:pt x="45681" y="10638"/>
                      <a:pt x="46149" y="10632"/>
                    </a:cubicBezTo>
                    <a:lnTo>
                      <a:pt x="46149" y="12323"/>
                    </a:lnTo>
                    <a:lnTo>
                      <a:pt x="35005" y="12526"/>
                    </a:lnTo>
                    <a:lnTo>
                      <a:pt x="35005" y="11371"/>
                    </a:lnTo>
                    <a:lnTo>
                      <a:pt x="34278" y="12156"/>
                    </a:lnTo>
                    <a:cubicBezTo>
                      <a:pt x="34326" y="15216"/>
                      <a:pt x="34290" y="17812"/>
                      <a:pt x="34338" y="21515"/>
                    </a:cubicBezTo>
                    <a:lnTo>
                      <a:pt x="32278" y="21515"/>
                    </a:lnTo>
                    <a:cubicBezTo>
                      <a:pt x="32373" y="18538"/>
                      <a:pt x="32445" y="16371"/>
                      <a:pt x="32469" y="13883"/>
                    </a:cubicBezTo>
                    <a:lnTo>
                      <a:pt x="32469" y="13883"/>
                    </a:lnTo>
                    <a:lnTo>
                      <a:pt x="31468" y="14788"/>
                    </a:lnTo>
                    <a:lnTo>
                      <a:pt x="31468" y="15669"/>
                    </a:lnTo>
                    <a:cubicBezTo>
                      <a:pt x="31492" y="17312"/>
                      <a:pt x="31564" y="19098"/>
                      <a:pt x="31623" y="20729"/>
                    </a:cubicBezTo>
                    <a:lnTo>
                      <a:pt x="31623" y="21515"/>
                    </a:lnTo>
                    <a:lnTo>
                      <a:pt x="29528" y="21515"/>
                    </a:lnTo>
                    <a:cubicBezTo>
                      <a:pt x="29587" y="19276"/>
                      <a:pt x="29635" y="18229"/>
                      <a:pt x="29671" y="16669"/>
                    </a:cubicBezTo>
                    <a:lnTo>
                      <a:pt x="29671" y="16669"/>
                    </a:lnTo>
                    <a:lnTo>
                      <a:pt x="28766" y="17479"/>
                    </a:lnTo>
                    <a:cubicBezTo>
                      <a:pt x="28801" y="18526"/>
                      <a:pt x="28837" y="19681"/>
                      <a:pt x="28873" y="20717"/>
                    </a:cubicBezTo>
                    <a:lnTo>
                      <a:pt x="28873" y="21515"/>
                    </a:lnTo>
                    <a:lnTo>
                      <a:pt x="26825" y="21515"/>
                    </a:lnTo>
                    <a:cubicBezTo>
                      <a:pt x="26837" y="20765"/>
                      <a:pt x="26849" y="20098"/>
                      <a:pt x="26861" y="19479"/>
                    </a:cubicBezTo>
                    <a:lnTo>
                      <a:pt x="26861" y="19479"/>
                    </a:lnTo>
                    <a:lnTo>
                      <a:pt x="26111" y="20146"/>
                    </a:lnTo>
                    <a:cubicBezTo>
                      <a:pt x="26111" y="20312"/>
                      <a:pt x="26123" y="20598"/>
                      <a:pt x="26134" y="20753"/>
                    </a:cubicBezTo>
                    <a:lnTo>
                      <a:pt x="26134" y="21515"/>
                    </a:lnTo>
                    <a:lnTo>
                      <a:pt x="25003" y="21515"/>
                    </a:lnTo>
                    <a:lnTo>
                      <a:pt x="24468" y="21991"/>
                    </a:lnTo>
                    <a:cubicBezTo>
                      <a:pt x="27932" y="21931"/>
                      <a:pt x="31278" y="21705"/>
                      <a:pt x="34993" y="21646"/>
                    </a:cubicBezTo>
                    <a:lnTo>
                      <a:pt x="34993" y="23670"/>
                    </a:lnTo>
                    <a:lnTo>
                      <a:pt x="23848" y="23467"/>
                    </a:lnTo>
                    <a:lnTo>
                      <a:pt x="23848" y="22693"/>
                    </a:lnTo>
                    <a:lnTo>
                      <a:pt x="22955" y="23467"/>
                    </a:lnTo>
                    <a:cubicBezTo>
                      <a:pt x="22908" y="26503"/>
                      <a:pt x="22670" y="29682"/>
                      <a:pt x="22622" y="32659"/>
                    </a:cubicBezTo>
                    <a:lnTo>
                      <a:pt x="20979" y="32659"/>
                    </a:lnTo>
                    <a:cubicBezTo>
                      <a:pt x="20943" y="30433"/>
                      <a:pt x="20896" y="27777"/>
                      <a:pt x="20860" y="25384"/>
                    </a:cubicBezTo>
                    <a:lnTo>
                      <a:pt x="19979" y="26301"/>
                    </a:lnTo>
                    <a:cubicBezTo>
                      <a:pt x="19943" y="28408"/>
                      <a:pt x="19907" y="30433"/>
                      <a:pt x="19872" y="32659"/>
                    </a:cubicBezTo>
                    <a:lnTo>
                      <a:pt x="18205" y="32659"/>
                    </a:lnTo>
                    <a:cubicBezTo>
                      <a:pt x="18181" y="32528"/>
                      <a:pt x="18169" y="32385"/>
                      <a:pt x="18169" y="32254"/>
                    </a:cubicBezTo>
                    <a:cubicBezTo>
                      <a:pt x="18157" y="30861"/>
                      <a:pt x="18157" y="29444"/>
                      <a:pt x="18145" y="28063"/>
                    </a:cubicBezTo>
                    <a:lnTo>
                      <a:pt x="17169" y="29087"/>
                    </a:lnTo>
                    <a:cubicBezTo>
                      <a:pt x="17157" y="30254"/>
                      <a:pt x="17133" y="31171"/>
                      <a:pt x="17121" y="32659"/>
                    </a:cubicBezTo>
                    <a:lnTo>
                      <a:pt x="15478" y="32659"/>
                    </a:lnTo>
                    <a:cubicBezTo>
                      <a:pt x="15466" y="31909"/>
                      <a:pt x="15455" y="31385"/>
                      <a:pt x="15443" y="30790"/>
                    </a:cubicBezTo>
                    <a:lnTo>
                      <a:pt x="14419" y="31849"/>
                    </a:lnTo>
                    <a:lnTo>
                      <a:pt x="14419" y="32659"/>
                    </a:lnTo>
                    <a:lnTo>
                      <a:pt x="13633" y="32659"/>
                    </a:lnTo>
                    <a:lnTo>
                      <a:pt x="12811" y="33254"/>
                    </a:lnTo>
                    <a:cubicBezTo>
                      <a:pt x="16288" y="33314"/>
                      <a:pt x="20134" y="33314"/>
                      <a:pt x="23098" y="33373"/>
                    </a:cubicBezTo>
                    <a:lnTo>
                      <a:pt x="23098" y="35005"/>
                    </a:lnTo>
                    <a:lnTo>
                      <a:pt x="11954" y="35207"/>
                    </a:lnTo>
                    <a:lnTo>
                      <a:pt x="11954" y="34064"/>
                    </a:lnTo>
                    <a:lnTo>
                      <a:pt x="11418" y="34635"/>
                    </a:lnTo>
                    <a:cubicBezTo>
                      <a:pt x="11466" y="37707"/>
                      <a:pt x="11585" y="40827"/>
                      <a:pt x="11645" y="43803"/>
                    </a:cubicBezTo>
                    <a:lnTo>
                      <a:pt x="9573" y="43803"/>
                    </a:lnTo>
                    <a:cubicBezTo>
                      <a:pt x="9680" y="41565"/>
                      <a:pt x="9740" y="38862"/>
                      <a:pt x="9763" y="36374"/>
                    </a:cubicBezTo>
                    <a:lnTo>
                      <a:pt x="9763" y="36374"/>
                    </a:lnTo>
                    <a:lnTo>
                      <a:pt x="8763" y="37386"/>
                    </a:lnTo>
                    <a:lnTo>
                      <a:pt x="8763" y="38422"/>
                    </a:lnTo>
                    <a:cubicBezTo>
                      <a:pt x="8787" y="40029"/>
                      <a:pt x="8870" y="41589"/>
                      <a:pt x="8918" y="43184"/>
                    </a:cubicBezTo>
                    <a:lnTo>
                      <a:pt x="8918" y="43803"/>
                    </a:lnTo>
                    <a:lnTo>
                      <a:pt x="6823" y="43803"/>
                    </a:lnTo>
                    <a:cubicBezTo>
                      <a:pt x="6882" y="42315"/>
                      <a:pt x="6930" y="40720"/>
                      <a:pt x="6965" y="39160"/>
                    </a:cubicBezTo>
                    <a:lnTo>
                      <a:pt x="6965" y="39160"/>
                    </a:lnTo>
                    <a:lnTo>
                      <a:pt x="6061" y="40077"/>
                    </a:lnTo>
                    <a:cubicBezTo>
                      <a:pt x="6096" y="41112"/>
                      <a:pt x="6132" y="42124"/>
                      <a:pt x="6168" y="43160"/>
                    </a:cubicBezTo>
                    <a:lnTo>
                      <a:pt x="6168" y="43803"/>
                    </a:lnTo>
                    <a:lnTo>
                      <a:pt x="4120" y="43803"/>
                    </a:lnTo>
                    <a:cubicBezTo>
                      <a:pt x="4132" y="43053"/>
                      <a:pt x="4144" y="42601"/>
                      <a:pt x="4156" y="41970"/>
                    </a:cubicBezTo>
                    <a:lnTo>
                      <a:pt x="4156" y="41970"/>
                    </a:lnTo>
                    <a:lnTo>
                      <a:pt x="3405" y="42744"/>
                    </a:lnTo>
                    <a:cubicBezTo>
                      <a:pt x="3405" y="42910"/>
                      <a:pt x="3417" y="43089"/>
                      <a:pt x="3429" y="43256"/>
                    </a:cubicBezTo>
                    <a:cubicBezTo>
                      <a:pt x="3429" y="43434"/>
                      <a:pt x="3429" y="43637"/>
                      <a:pt x="3429" y="43827"/>
                    </a:cubicBezTo>
                    <a:cubicBezTo>
                      <a:pt x="3102" y="43877"/>
                      <a:pt x="2783" y="43901"/>
                      <a:pt x="2458" y="43901"/>
                    </a:cubicBezTo>
                    <a:cubicBezTo>
                      <a:pt x="2393" y="43901"/>
                      <a:pt x="2328" y="43900"/>
                      <a:pt x="2262" y="43898"/>
                    </a:cubicBezTo>
                    <a:lnTo>
                      <a:pt x="1596" y="44518"/>
                    </a:lnTo>
                    <a:cubicBezTo>
                      <a:pt x="5060" y="44458"/>
                      <a:pt x="8239" y="44399"/>
                      <a:pt x="11954" y="44339"/>
                    </a:cubicBezTo>
                    <a:lnTo>
                      <a:pt x="11954" y="46363"/>
                    </a:lnTo>
                    <a:lnTo>
                      <a:pt x="810" y="46173"/>
                    </a:lnTo>
                    <a:lnTo>
                      <a:pt x="810" y="45399"/>
                    </a:lnTo>
                    <a:lnTo>
                      <a:pt x="84" y="46101"/>
                    </a:lnTo>
                    <a:cubicBezTo>
                      <a:pt x="60" y="47316"/>
                      <a:pt x="24" y="48268"/>
                      <a:pt x="0" y="49744"/>
                    </a:cubicBezTo>
                    <a:lnTo>
                      <a:pt x="12633" y="49744"/>
                    </a:lnTo>
                    <a:cubicBezTo>
                      <a:pt x="12633" y="49006"/>
                      <a:pt x="12621" y="47958"/>
                      <a:pt x="12609" y="47066"/>
                    </a:cubicBezTo>
                    <a:cubicBezTo>
                      <a:pt x="12597" y="46196"/>
                      <a:pt x="12526" y="45268"/>
                      <a:pt x="12490" y="44387"/>
                    </a:cubicBezTo>
                    <a:cubicBezTo>
                      <a:pt x="12490" y="44220"/>
                      <a:pt x="12490" y="43791"/>
                      <a:pt x="12490" y="43791"/>
                    </a:cubicBezTo>
                    <a:lnTo>
                      <a:pt x="14585" y="43791"/>
                    </a:lnTo>
                    <a:cubicBezTo>
                      <a:pt x="14597" y="45280"/>
                      <a:pt x="14490" y="46327"/>
                      <a:pt x="14478" y="47577"/>
                    </a:cubicBezTo>
                    <a:cubicBezTo>
                      <a:pt x="14478" y="48280"/>
                      <a:pt x="14454" y="48994"/>
                      <a:pt x="14443" y="49744"/>
                    </a:cubicBezTo>
                    <a:lnTo>
                      <a:pt x="15383" y="49744"/>
                    </a:lnTo>
                    <a:cubicBezTo>
                      <a:pt x="15383" y="48994"/>
                      <a:pt x="15371" y="47911"/>
                      <a:pt x="15359" y="46994"/>
                    </a:cubicBezTo>
                    <a:cubicBezTo>
                      <a:pt x="15347" y="46137"/>
                      <a:pt x="15276" y="45220"/>
                      <a:pt x="15240" y="44351"/>
                    </a:cubicBezTo>
                    <a:cubicBezTo>
                      <a:pt x="15228" y="44196"/>
                      <a:pt x="15240" y="43791"/>
                      <a:pt x="15240" y="43791"/>
                    </a:cubicBezTo>
                    <a:lnTo>
                      <a:pt x="17300" y="43791"/>
                    </a:lnTo>
                    <a:cubicBezTo>
                      <a:pt x="17276" y="46030"/>
                      <a:pt x="17240" y="47518"/>
                      <a:pt x="17205" y="49744"/>
                    </a:cubicBezTo>
                    <a:lnTo>
                      <a:pt x="18145" y="49744"/>
                    </a:lnTo>
                    <a:cubicBezTo>
                      <a:pt x="18110" y="47506"/>
                      <a:pt x="18074" y="45887"/>
                      <a:pt x="18038" y="43934"/>
                    </a:cubicBezTo>
                    <a:cubicBezTo>
                      <a:pt x="18188" y="43887"/>
                      <a:pt x="18693" y="43859"/>
                      <a:pt x="19175" y="43859"/>
                    </a:cubicBezTo>
                    <a:cubicBezTo>
                      <a:pt x="19538" y="43859"/>
                      <a:pt x="19888" y="43875"/>
                      <a:pt x="20062" y="43910"/>
                    </a:cubicBezTo>
                    <a:cubicBezTo>
                      <a:pt x="20027" y="45851"/>
                      <a:pt x="19991" y="47506"/>
                      <a:pt x="19955" y="49733"/>
                    </a:cubicBezTo>
                    <a:lnTo>
                      <a:pt x="20884" y="49733"/>
                    </a:lnTo>
                    <a:cubicBezTo>
                      <a:pt x="20884" y="48994"/>
                      <a:pt x="20872" y="47851"/>
                      <a:pt x="20860" y="46899"/>
                    </a:cubicBezTo>
                    <a:cubicBezTo>
                      <a:pt x="20848" y="46053"/>
                      <a:pt x="20789" y="45149"/>
                      <a:pt x="20741" y="44303"/>
                    </a:cubicBezTo>
                    <a:lnTo>
                      <a:pt x="20741" y="43791"/>
                    </a:lnTo>
                    <a:lnTo>
                      <a:pt x="22801" y="43791"/>
                    </a:lnTo>
                    <a:cubicBezTo>
                      <a:pt x="22777" y="46018"/>
                      <a:pt x="22741" y="47506"/>
                      <a:pt x="22705" y="49733"/>
                    </a:cubicBezTo>
                    <a:lnTo>
                      <a:pt x="35314" y="49733"/>
                    </a:lnTo>
                    <a:cubicBezTo>
                      <a:pt x="35302" y="48994"/>
                      <a:pt x="35290" y="47554"/>
                      <a:pt x="35278" y="46446"/>
                    </a:cubicBezTo>
                    <a:cubicBezTo>
                      <a:pt x="35267" y="45756"/>
                      <a:pt x="35219" y="44994"/>
                      <a:pt x="35195" y="44303"/>
                    </a:cubicBezTo>
                    <a:lnTo>
                      <a:pt x="35195" y="43791"/>
                    </a:lnTo>
                    <a:lnTo>
                      <a:pt x="37291" y="43791"/>
                    </a:lnTo>
                    <a:cubicBezTo>
                      <a:pt x="37303" y="45280"/>
                      <a:pt x="37195" y="46315"/>
                      <a:pt x="37183" y="47566"/>
                    </a:cubicBezTo>
                    <a:cubicBezTo>
                      <a:pt x="37183" y="48268"/>
                      <a:pt x="37172" y="48994"/>
                      <a:pt x="37148" y="49733"/>
                    </a:cubicBezTo>
                    <a:lnTo>
                      <a:pt x="38088" y="49733"/>
                    </a:lnTo>
                    <a:cubicBezTo>
                      <a:pt x="38088" y="48994"/>
                      <a:pt x="38076" y="47899"/>
                      <a:pt x="38065" y="46982"/>
                    </a:cubicBezTo>
                    <a:cubicBezTo>
                      <a:pt x="38053" y="46113"/>
                      <a:pt x="37981" y="45208"/>
                      <a:pt x="37945" y="44351"/>
                    </a:cubicBezTo>
                    <a:cubicBezTo>
                      <a:pt x="37945" y="44184"/>
                      <a:pt x="37945" y="43791"/>
                      <a:pt x="37945" y="43791"/>
                    </a:cubicBezTo>
                    <a:lnTo>
                      <a:pt x="40005" y="43791"/>
                    </a:lnTo>
                    <a:cubicBezTo>
                      <a:pt x="39981" y="46018"/>
                      <a:pt x="39946" y="47506"/>
                      <a:pt x="39910" y="49733"/>
                    </a:cubicBezTo>
                    <a:lnTo>
                      <a:pt x="40851" y="49733"/>
                    </a:lnTo>
                    <a:cubicBezTo>
                      <a:pt x="40815" y="47506"/>
                      <a:pt x="40779" y="46018"/>
                      <a:pt x="40743" y="43791"/>
                    </a:cubicBezTo>
                    <a:lnTo>
                      <a:pt x="42756" y="43791"/>
                    </a:lnTo>
                    <a:cubicBezTo>
                      <a:pt x="42732" y="46018"/>
                      <a:pt x="42696" y="47506"/>
                      <a:pt x="42660" y="49733"/>
                    </a:cubicBezTo>
                    <a:lnTo>
                      <a:pt x="43601" y="49733"/>
                    </a:lnTo>
                    <a:cubicBezTo>
                      <a:pt x="43565" y="47506"/>
                      <a:pt x="43529" y="45875"/>
                      <a:pt x="43494" y="43934"/>
                    </a:cubicBezTo>
                    <a:cubicBezTo>
                      <a:pt x="43650" y="43887"/>
                      <a:pt x="44166" y="43859"/>
                      <a:pt x="44647" y="43859"/>
                    </a:cubicBezTo>
                    <a:cubicBezTo>
                      <a:pt x="45009" y="43859"/>
                      <a:pt x="45352" y="43875"/>
                      <a:pt x="45506" y="43910"/>
                    </a:cubicBezTo>
                    <a:cubicBezTo>
                      <a:pt x="45482" y="45851"/>
                      <a:pt x="45446" y="47506"/>
                      <a:pt x="45411" y="49733"/>
                    </a:cubicBezTo>
                    <a:lnTo>
                      <a:pt x="56543" y="49733"/>
                    </a:lnTo>
                    <a:lnTo>
                      <a:pt x="56543" y="49137"/>
                    </a:lnTo>
                    <a:cubicBezTo>
                      <a:pt x="53759" y="49039"/>
                      <a:pt x="51400" y="48968"/>
                      <a:pt x="48836" y="48968"/>
                    </a:cubicBezTo>
                    <a:cubicBezTo>
                      <a:pt x="47968" y="48968"/>
                      <a:pt x="47076" y="48976"/>
                      <a:pt x="46137" y="48994"/>
                    </a:cubicBezTo>
                    <a:lnTo>
                      <a:pt x="46137" y="47292"/>
                    </a:lnTo>
                    <a:cubicBezTo>
                      <a:pt x="49852" y="47232"/>
                      <a:pt x="52828" y="47173"/>
                      <a:pt x="56543" y="47113"/>
                    </a:cubicBezTo>
                    <a:lnTo>
                      <a:pt x="56543" y="46363"/>
                    </a:lnTo>
                    <a:cubicBezTo>
                      <a:pt x="52816" y="46304"/>
                      <a:pt x="49852" y="46244"/>
                      <a:pt x="46137" y="46173"/>
                    </a:cubicBezTo>
                    <a:lnTo>
                      <a:pt x="46137" y="44541"/>
                    </a:lnTo>
                    <a:cubicBezTo>
                      <a:pt x="49852" y="44482"/>
                      <a:pt x="52828" y="44422"/>
                      <a:pt x="56543" y="44363"/>
                    </a:cubicBezTo>
                    <a:lnTo>
                      <a:pt x="56543" y="43803"/>
                    </a:lnTo>
                    <a:lnTo>
                      <a:pt x="54983" y="43803"/>
                    </a:lnTo>
                    <a:cubicBezTo>
                      <a:pt x="55138" y="40088"/>
                      <a:pt x="55221" y="36374"/>
                      <a:pt x="55162" y="32659"/>
                    </a:cubicBezTo>
                    <a:lnTo>
                      <a:pt x="56543" y="32659"/>
                    </a:lnTo>
                    <a:lnTo>
                      <a:pt x="56543" y="31897"/>
                    </a:lnTo>
                    <a:cubicBezTo>
                      <a:pt x="52828" y="31849"/>
                      <a:pt x="49625" y="31790"/>
                      <a:pt x="46089" y="31730"/>
                    </a:cubicBezTo>
                    <a:cubicBezTo>
                      <a:pt x="46077" y="31206"/>
                      <a:pt x="46054" y="30647"/>
                      <a:pt x="46054" y="30087"/>
                    </a:cubicBezTo>
                    <a:cubicBezTo>
                      <a:pt x="49566" y="30028"/>
                      <a:pt x="52828" y="29968"/>
                      <a:pt x="56543" y="29909"/>
                    </a:cubicBezTo>
                    <a:lnTo>
                      <a:pt x="56543" y="29194"/>
                    </a:lnTo>
                    <a:cubicBezTo>
                      <a:pt x="53721" y="29086"/>
                      <a:pt x="51326" y="29018"/>
                      <a:pt x="48709" y="29018"/>
                    </a:cubicBezTo>
                    <a:cubicBezTo>
                      <a:pt x="47880" y="29018"/>
                      <a:pt x="47030" y="29025"/>
                      <a:pt x="46137" y="29040"/>
                    </a:cubicBezTo>
                    <a:lnTo>
                      <a:pt x="46137" y="27313"/>
                    </a:lnTo>
                    <a:cubicBezTo>
                      <a:pt x="46244" y="27301"/>
                      <a:pt x="46351" y="27289"/>
                      <a:pt x="46458" y="27289"/>
                    </a:cubicBezTo>
                    <a:cubicBezTo>
                      <a:pt x="49102" y="27265"/>
                      <a:pt x="51697" y="27242"/>
                      <a:pt x="54340" y="27206"/>
                    </a:cubicBezTo>
                    <a:cubicBezTo>
                      <a:pt x="55090" y="27194"/>
                      <a:pt x="55805" y="27158"/>
                      <a:pt x="56543" y="27123"/>
                    </a:cubicBezTo>
                    <a:lnTo>
                      <a:pt x="56543" y="26444"/>
                    </a:lnTo>
                    <a:cubicBezTo>
                      <a:pt x="53712" y="26335"/>
                      <a:pt x="51321" y="26268"/>
                      <a:pt x="48707" y="26268"/>
                    </a:cubicBezTo>
                    <a:cubicBezTo>
                      <a:pt x="47880" y="26268"/>
                      <a:pt x="47030" y="26275"/>
                      <a:pt x="46137" y="26289"/>
                    </a:cubicBezTo>
                    <a:lnTo>
                      <a:pt x="46137" y="24587"/>
                    </a:lnTo>
                    <a:cubicBezTo>
                      <a:pt x="49864" y="24527"/>
                      <a:pt x="52828" y="24468"/>
                      <a:pt x="56543" y="24408"/>
                    </a:cubicBezTo>
                    <a:lnTo>
                      <a:pt x="56543" y="23646"/>
                    </a:lnTo>
                    <a:cubicBezTo>
                      <a:pt x="52816" y="23586"/>
                      <a:pt x="49852" y="23527"/>
                      <a:pt x="46137" y="23467"/>
                    </a:cubicBezTo>
                    <a:lnTo>
                      <a:pt x="46137" y="21836"/>
                    </a:lnTo>
                    <a:cubicBezTo>
                      <a:pt x="49864" y="21777"/>
                      <a:pt x="52828" y="21717"/>
                      <a:pt x="56543" y="21658"/>
                    </a:cubicBezTo>
                    <a:lnTo>
                      <a:pt x="56543" y="21181"/>
                    </a:lnTo>
                    <a:cubicBezTo>
                      <a:pt x="56454" y="21185"/>
                      <a:pt x="56365" y="21187"/>
                      <a:pt x="56276" y="21187"/>
                    </a:cubicBezTo>
                    <a:cubicBezTo>
                      <a:pt x="55818" y="21187"/>
                      <a:pt x="55361" y="21134"/>
                      <a:pt x="54912" y="21015"/>
                    </a:cubicBezTo>
                    <a:cubicBezTo>
                      <a:pt x="55067" y="17276"/>
                      <a:pt x="55221" y="13335"/>
                      <a:pt x="55162" y="9620"/>
                    </a:cubicBezTo>
                    <a:lnTo>
                      <a:pt x="56543" y="9620"/>
                    </a:lnTo>
                    <a:lnTo>
                      <a:pt x="56543" y="9192"/>
                    </a:lnTo>
                    <a:cubicBezTo>
                      <a:pt x="52816" y="9132"/>
                      <a:pt x="49852" y="9073"/>
                      <a:pt x="46137" y="9025"/>
                    </a:cubicBezTo>
                    <a:lnTo>
                      <a:pt x="46137" y="7394"/>
                    </a:lnTo>
                    <a:cubicBezTo>
                      <a:pt x="49864" y="7334"/>
                      <a:pt x="52828" y="7275"/>
                      <a:pt x="56543" y="7215"/>
                    </a:cubicBezTo>
                    <a:lnTo>
                      <a:pt x="56543" y="6489"/>
                    </a:lnTo>
                    <a:cubicBezTo>
                      <a:pt x="53759" y="6391"/>
                      <a:pt x="51400" y="6320"/>
                      <a:pt x="48836" y="6320"/>
                    </a:cubicBezTo>
                    <a:cubicBezTo>
                      <a:pt x="47968" y="6320"/>
                      <a:pt x="47076" y="6328"/>
                      <a:pt x="46137" y="6346"/>
                    </a:cubicBezTo>
                    <a:lnTo>
                      <a:pt x="46137" y="4632"/>
                    </a:lnTo>
                    <a:cubicBezTo>
                      <a:pt x="49864" y="4572"/>
                      <a:pt x="52828" y="4513"/>
                      <a:pt x="56543" y="4453"/>
                    </a:cubicBezTo>
                    <a:lnTo>
                      <a:pt x="56543" y="3739"/>
                    </a:lnTo>
                    <a:cubicBezTo>
                      <a:pt x="53712" y="3630"/>
                      <a:pt x="51321" y="3563"/>
                      <a:pt x="48707" y="3563"/>
                    </a:cubicBezTo>
                    <a:cubicBezTo>
                      <a:pt x="47880" y="3563"/>
                      <a:pt x="47030" y="3570"/>
                      <a:pt x="46137" y="3584"/>
                    </a:cubicBezTo>
                    <a:lnTo>
                      <a:pt x="46137" y="1881"/>
                    </a:lnTo>
                    <a:cubicBezTo>
                      <a:pt x="49864" y="1822"/>
                      <a:pt x="52828" y="1762"/>
                      <a:pt x="56543" y="1703"/>
                    </a:cubicBezTo>
                    <a:lnTo>
                      <a:pt x="56543" y="965"/>
                    </a:lnTo>
                    <a:cubicBezTo>
                      <a:pt x="55055" y="917"/>
                      <a:pt x="53340" y="869"/>
                      <a:pt x="51721" y="846"/>
                    </a:cubicBezTo>
                    <a:cubicBezTo>
                      <a:pt x="51098" y="838"/>
                      <a:pt x="50517" y="835"/>
                      <a:pt x="49937" y="835"/>
                    </a:cubicBezTo>
                    <a:cubicBezTo>
                      <a:pt x="48777" y="835"/>
                      <a:pt x="47621" y="846"/>
                      <a:pt x="46137" y="846"/>
                    </a:cubicBezTo>
                    <a:lnTo>
                      <a:pt x="4613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21"/>
              <p:cNvSpPr/>
              <p:nvPr/>
            </p:nvSpPr>
            <p:spPr>
              <a:xfrm>
                <a:off x="498850" y="4648625"/>
                <a:ext cx="23250" cy="43775"/>
              </a:xfrm>
              <a:custGeom>
                <a:avLst/>
                <a:gdLst/>
                <a:ahLst/>
                <a:cxnLst/>
                <a:rect l="l" t="t" r="r" b="b"/>
                <a:pathLst>
                  <a:path w="930" h="1751" extrusionOk="0">
                    <a:moveTo>
                      <a:pt x="906" y="0"/>
                    </a:moveTo>
                    <a:lnTo>
                      <a:pt x="13" y="893"/>
                    </a:lnTo>
                    <a:cubicBezTo>
                      <a:pt x="13" y="1191"/>
                      <a:pt x="1" y="1750"/>
                      <a:pt x="1" y="1750"/>
                    </a:cubicBezTo>
                    <a:lnTo>
                      <a:pt x="930" y="1750"/>
                    </a:lnTo>
                    <a:cubicBezTo>
                      <a:pt x="918" y="1012"/>
                      <a:pt x="918" y="584"/>
                      <a:pt x="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1" name="Google Shape;421;p21"/>
            <p:cNvSpPr/>
            <p:nvPr/>
          </p:nvSpPr>
          <p:spPr>
            <a:xfrm>
              <a:off x="2" y="0"/>
              <a:ext cx="9144000" cy="5143500"/>
            </a:xfrm>
            <a:prstGeom prst="frame">
              <a:avLst>
                <a:gd name="adj1" fmla="val 237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21"/>
            <p:cNvSpPr/>
            <p:nvPr/>
          </p:nvSpPr>
          <p:spPr>
            <a:xfrm rot="-5400000">
              <a:off x="8169672" y="4184176"/>
              <a:ext cx="959100" cy="9591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23" name="Google Shape;423;p21"/>
            <p:cNvGrpSpPr/>
            <p:nvPr/>
          </p:nvGrpSpPr>
          <p:grpSpPr>
            <a:xfrm>
              <a:off x="270392" y="4282054"/>
              <a:ext cx="603122" cy="585781"/>
              <a:chOff x="546392" y="539692"/>
              <a:chExt cx="603122" cy="585781"/>
            </a:xfrm>
          </p:grpSpPr>
          <p:sp>
            <p:nvSpPr>
              <p:cNvPr id="424" name="Google Shape;424;p21"/>
              <p:cNvSpPr/>
              <p:nvPr/>
            </p:nvSpPr>
            <p:spPr>
              <a:xfrm>
                <a:off x="611503" y="587030"/>
                <a:ext cx="538010" cy="538443"/>
              </a:xfrm>
              <a:custGeom>
                <a:avLst/>
                <a:gdLst/>
                <a:ahLst/>
                <a:cxnLst/>
                <a:rect l="l" t="t" r="r" b="b"/>
                <a:pathLst>
                  <a:path w="13682" h="13693" fill="none" extrusionOk="0">
                    <a:moveTo>
                      <a:pt x="8276" y="798"/>
                    </a:moveTo>
                    <a:cubicBezTo>
                      <a:pt x="11621" y="1596"/>
                      <a:pt x="13681" y="4942"/>
                      <a:pt x="12883" y="8287"/>
                    </a:cubicBezTo>
                    <a:cubicBezTo>
                      <a:pt x="12098" y="11621"/>
                      <a:pt x="8740" y="13693"/>
                      <a:pt x="5406" y="12895"/>
                    </a:cubicBezTo>
                    <a:cubicBezTo>
                      <a:pt x="2061" y="12097"/>
                      <a:pt x="1" y="8752"/>
                      <a:pt x="799" y="5406"/>
                    </a:cubicBezTo>
                    <a:cubicBezTo>
                      <a:pt x="1584" y="2072"/>
                      <a:pt x="4942" y="0"/>
                      <a:pt x="8276" y="798"/>
                    </a:cubicBezTo>
                    <a:close/>
                  </a:path>
                </a:pathLst>
              </a:custGeom>
              <a:noFill/>
              <a:ln w="19050" cap="flat" cmpd="sng">
                <a:solidFill>
                  <a:srgbClr val="DFC09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21"/>
              <p:cNvSpPr/>
              <p:nvPr/>
            </p:nvSpPr>
            <p:spPr>
              <a:xfrm>
                <a:off x="546392" y="539692"/>
                <a:ext cx="381625" cy="381625"/>
              </a:xfrm>
              <a:custGeom>
                <a:avLst/>
                <a:gdLst/>
                <a:ahLst/>
                <a:cxnLst/>
                <a:rect l="l" t="t" r="r" b="b"/>
                <a:pathLst>
                  <a:path w="9705" h="9705" fill="none" extrusionOk="0">
                    <a:moveTo>
                      <a:pt x="7978" y="1727"/>
                    </a:moveTo>
                    <a:cubicBezTo>
                      <a:pt x="9704" y="3454"/>
                      <a:pt x="9704" y="6252"/>
                      <a:pt x="7978" y="7978"/>
                    </a:cubicBezTo>
                    <a:cubicBezTo>
                      <a:pt x="6251" y="9704"/>
                      <a:pt x="3454" y="9704"/>
                      <a:pt x="1727" y="7978"/>
                    </a:cubicBezTo>
                    <a:cubicBezTo>
                      <a:pt x="1" y="6252"/>
                      <a:pt x="1" y="3454"/>
                      <a:pt x="1727" y="1727"/>
                    </a:cubicBezTo>
                    <a:cubicBezTo>
                      <a:pt x="3454" y="1"/>
                      <a:pt x="6251" y="1"/>
                      <a:pt x="7978" y="1727"/>
                    </a:cubicBezTo>
                    <a:close/>
                  </a:path>
                </a:pathLst>
              </a:custGeom>
              <a:noFill/>
              <a:ln w="19050" cap="flat" cmpd="sng">
                <a:solidFill>
                  <a:srgbClr val="DFC09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26" name="Google Shape;426;p21"/>
          <p:cNvSpPr txBox="1">
            <a:spLocks noGrp="1"/>
          </p:cNvSpPr>
          <p:nvPr>
            <p:ph type="title"/>
          </p:nvPr>
        </p:nvSpPr>
        <p:spPr>
          <a:xfrm>
            <a:off x="6376384" y="3981600"/>
            <a:ext cx="3511200" cy="708800"/>
          </a:xfrm>
          <a:prstGeom prst="rect">
            <a:avLst/>
          </a:prstGeom>
        </p:spPr>
        <p:txBody>
          <a:bodyPr spcFirstLastPara="1" wrap="square" lIns="91425" tIns="91425" rIns="91425" bIns="91425" anchor="b" anchorCtr="0">
            <a:noAutofit/>
          </a:bodyPr>
          <a:lstStyle>
            <a:lvl1pPr lvl="0" rtl="0">
              <a:spcBef>
                <a:spcPts val="0"/>
              </a:spcBef>
              <a:spcAft>
                <a:spcPts val="0"/>
              </a:spcAft>
              <a:buSzPts val="2100"/>
              <a:buNone/>
              <a:defRPr sz="2800"/>
            </a:lvl1pPr>
            <a:lvl2pPr lvl="1" rtl="0">
              <a:spcBef>
                <a:spcPts val="0"/>
              </a:spcBef>
              <a:spcAft>
                <a:spcPts val="0"/>
              </a:spcAft>
              <a:buSzPts val="2100"/>
              <a:buNone/>
              <a:defRPr sz="2800"/>
            </a:lvl2pPr>
            <a:lvl3pPr lvl="2" rtl="0">
              <a:spcBef>
                <a:spcPts val="0"/>
              </a:spcBef>
              <a:spcAft>
                <a:spcPts val="0"/>
              </a:spcAft>
              <a:buSzPts val="2100"/>
              <a:buNone/>
              <a:defRPr sz="2800"/>
            </a:lvl3pPr>
            <a:lvl4pPr lvl="3" rtl="0">
              <a:spcBef>
                <a:spcPts val="0"/>
              </a:spcBef>
              <a:spcAft>
                <a:spcPts val="0"/>
              </a:spcAft>
              <a:buSzPts val="2100"/>
              <a:buNone/>
              <a:defRPr sz="2800"/>
            </a:lvl4pPr>
            <a:lvl5pPr lvl="4" rtl="0">
              <a:spcBef>
                <a:spcPts val="0"/>
              </a:spcBef>
              <a:spcAft>
                <a:spcPts val="0"/>
              </a:spcAft>
              <a:buSzPts val="2100"/>
              <a:buNone/>
              <a:defRPr sz="2800"/>
            </a:lvl5pPr>
            <a:lvl6pPr lvl="5" rtl="0">
              <a:spcBef>
                <a:spcPts val="0"/>
              </a:spcBef>
              <a:spcAft>
                <a:spcPts val="0"/>
              </a:spcAft>
              <a:buSzPts val="2100"/>
              <a:buNone/>
              <a:defRPr sz="2800"/>
            </a:lvl6pPr>
            <a:lvl7pPr lvl="6" rtl="0">
              <a:spcBef>
                <a:spcPts val="0"/>
              </a:spcBef>
              <a:spcAft>
                <a:spcPts val="0"/>
              </a:spcAft>
              <a:buSzPts val="2100"/>
              <a:buNone/>
              <a:defRPr sz="2800"/>
            </a:lvl7pPr>
            <a:lvl8pPr lvl="7" rtl="0">
              <a:spcBef>
                <a:spcPts val="0"/>
              </a:spcBef>
              <a:spcAft>
                <a:spcPts val="0"/>
              </a:spcAft>
              <a:buSzPts val="2100"/>
              <a:buNone/>
              <a:defRPr sz="2800"/>
            </a:lvl8pPr>
            <a:lvl9pPr lvl="8" rtl="0">
              <a:spcBef>
                <a:spcPts val="0"/>
              </a:spcBef>
              <a:spcAft>
                <a:spcPts val="0"/>
              </a:spcAft>
              <a:buSzPts val="2100"/>
              <a:buNone/>
              <a:defRPr sz="2800"/>
            </a:lvl9pPr>
          </a:lstStyle>
          <a:p>
            <a:r>
              <a:rPr lang="en-US"/>
              <a:t>Click to edit Master title style</a:t>
            </a:r>
            <a:endParaRPr/>
          </a:p>
        </p:txBody>
      </p:sp>
      <p:sp>
        <p:nvSpPr>
          <p:cNvPr id="427" name="Google Shape;427;p21"/>
          <p:cNvSpPr txBox="1">
            <a:spLocks noGrp="1"/>
          </p:cNvSpPr>
          <p:nvPr>
            <p:ph type="title" idx="2"/>
          </p:nvPr>
        </p:nvSpPr>
        <p:spPr>
          <a:xfrm>
            <a:off x="6452784" y="4588800"/>
            <a:ext cx="3358400" cy="1004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1500"/>
              <a:buFont typeface="Titillium Web"/>
              <a:buNone/>
              <a:defRPr sz="2000">
                <a:solidFill>
                  <a:schemeClr val="dk2"/>
                </a:solidFill>
                <a:latin typeface="Titillium Web"/>
                <a:ea typeface="Titillium Web"/>
                <a:cs typeface="Titillium Web"/>
                <a:sym typeface="Titillium Web"/>
              </a:defRPr>
            </a:lvl1pPr>
            <a:lvl2pPr lvl="1" rtl="0">
              <a:spcBef>
                <a:spcPts val="0"/>
              </a:spcBef>
              <a:spcAft>
                <a:spcPts val="0"/>
              </a:spcAft>
              <a:buClr>
                <a:schemeClr val="dk2"/>
              </a:buClr>
              <a:buSzPts val="1500"/>
              <a:buFont typeface="Titillium Web"/>
              <a:buNone/>
              <a:defRPr sz="2000">
                <a:solidFill>
                  <a:schemeClr val="dk2"/>
                </a:solidFill>
                <a:latin typeface="Titillium Web"/>
                <a:ea typeface="Titillium Web"/>
                <a:cs typeface="Titillium Web"/>
                <a:sym typeface="Titillium Web"/>
              </a:defRPr>
            </a:lvl2pPr>
            <a:lvl3pPr lvl="2" rtl="0">
              <a:spcBef>
                <a:spcPts val="0"/>
              </a:spcBef>
              <a:spcAft>
                <a:spcPts val="0"/>
              </a:spcAft>
              <a:buClr>
                <a:schemeClr val="dk2"/>
              </a:buClr>
              <a:buSzPts val="1500"/>
              <a:buFont typeface="Titillium Web"/>
              <a:buNone/>
              <a:defRPr sz="2000">
                <a:solidFill>
                  <a:schemeClr val="dk2"/>
                </a:solidFill>
                <a:latin typeface="Titillium Web"/>
                <a:ea typeface="Titillium Web"/>
                <a:cs typeface="Titillium Web"/>
                <a:sym typeface="Titillium Web"/>
              </a:defRPr>
            </a:lvl3pPr>
            <a:lvl4pPr lvl="3" rtl="0">
              <a:spcBef>
                <a:spcPts val="0"/>
              </a:spcBef>
              <a:spcAft>
                <a:spcPts val="0"/>
              </a:spcAft>
              <a:buClr>
                <a:schemeClr val="dk2"/>
              </a:buClr>
              <a:buSzPts val="1500"/>
              <a:buFont typeface="Titillium Web"/>
              <a:buNone/>
              <a:defRPr sz="2000">
                <a:solidFill>
                  <a:schemeClr val="dk2"/>
                </a:solidFill>
                <a:latin typeface="Titillium Web"/>
                <a:ea typeface="Titillium Web"/>
                <a:cs typeface="Titillium Web"/>
                <a:sym typeface="Titillium Web"/>
              </a:defRPr>
            </a:lvl4pPr>
            <a:lvl5pPr lvl="4" rtl="0">
              <a:spcBef>
                <a:spcPts val="0"/>
              </a:spcBef>
              <a:spcAft>
                <a:spcPts val="0"/>
              </a:spcAft>
              <a:buClr>
                <a:schemeClr val="dk2"/>
              </a:buClr>
              <a:buSzPts val="1500"/>
              <a:buFont typeface="Titillium Web"/>
              <a:buNone/>
              <a:defRPr sz="2000">
                <a:solidFill>
                  <a:schemeClr val="dk2"/>
                </a:solidFill>
                <a:latin typeface="Titillium Web"/>
                <a:ea typeface="Titillium Web"/>
                <a:cs typeface="Titillium Web"/>
                <a:sym typeface="Titillium Web"/>
              </a:defRPr>
            </a:lvl5pPr>
            <a:lvl6pPr lvl="5" rtl="0">
              <a:spcBef>
                <a:spcPts val="0"/>
              </a:spcBef>
              <a:spcAft>
                <a:spcPts val="0"/>
              </a:spcAft>
              <a:buClr>
                <a:schemeClr val="dk2"/>
              </a:buClr>
              <a:buSzPts val="1500"/>
              <a:buFont typeface="Titillium Web"/>
              <a:buNone/>
              <a:defRPr sz="2000">
                <a:solidFill>
                  <a:schemeClr val="dk2"/>
                </a:solidFill>
                <a:latin typeface="Titillium Web"/>
                <a:ea typeface="Titillium Web"/>
                <a:cs typeface="Titillium Web"/>
                <a:sym typeface="Titillium Web"/>
              </a:defRPr>
            </a:lvl6pPr>
            <a:lvl7pPr lvl="6" rtl="0">
              <a:spcBef>
                <a:spcPts val="0"/>
              </a:spcBef>
              <a:spcAft>
                <a:spcPts val="0"/>
              </a:spcAft>
              <a:buClr>
                <a:schemeClr val="dk2"/>
              </a:buClr>
              <a:buSzPts val="1500"/>
              <a:buFont typeface="Titillium Web"/>
              <a:buNone/>
              <a:defRPr sz="2000">
                <a:solidFill>
                  <a:schemeClr val="dk2"/>
                </a:solidFill>
                <a:latin typeface="Titillium Web"/>
                <a:ea typeface="Titillium Web"/>
                <a:cs typeface="Titillium Web"/>
                <a:sym typeface="Titillium Web"/>
              </a:defRPr>
            </a:lvl7pPr>
            <a:lvl8pPr lvl="7" rtl="0">
              <a:spcBef>
                <a:spcPts val="0"/>
              </a:spcBef>
              <a:spcAft>
                <a:spcPts val="0"/>
              </a:spcAft>
              <a:buClr>
                <a:schemeClr val="dk2"/>
              </a:buClr>
              <a:buSzPts val="1500"/>
              <a:buFont typeface="Titillium Web"/>
              <a:buNone/>
              <a:defRPr sz="2000">
                <a:solidFill>
                  <a:schemeClr val="dk2"/>
                </a:solidFill>
                <a:latin typeface="Titillium Web"/>
                <a:ea typeface="Titillium Web"/>
                <a:cs typeface="Titillium Web"/>
                <a:sym typeface="Titillium Web"/>
              </a:defRPr>
            </a:lvl8pPr>
            <a:lvl9pPr lvl="8" rtl="0">
              <a:spcBef>
                <a:spcPts val="0"/>
              </a:spcBef>
              <a:spcAft>
                <a:spcPts val="0"/>
              </a:spcAft>
              <a:buClr>
                <a:schemeClr val="dk2"/>
              </a:buClr>
              <a:buSzPts val="1500"/>
              <a:buFont typeface="Titillium Web"/>
              <a:buNone/>
              <a:defRPr sz="2000">
                <a:solidFill>
                  <a:schemeClr val="dk2"/>
                </a:solidFill>
                <a:latin typeface="Titillium Web"/>
                <a:ea typeface="Titillium Web"/>
                <a:cs typeface="Titillium Web"/>
                <a:sym typeface="Titillium Web"/>
              </a:defRPr>
            </a:lvl9pPr>
          </a:lstStyle>
          <a:p>
            <a:r>
              <a:rPr lang="en-US"/>
              <a:t>Click to edit Master title style</a:t>
            </a:r>
            <a:endParaRPr/>
          </a:p>
        </p:txBody>
      </p:sp>
      <p:sp>
        <p:nvSpPr>
          <p:cNvPr id="428" name="Google Shape;428;p21"/>
          <p:cNvSpPr txBox="1">
            <a:spLocks noGrp="1"/>
          </p:cNvSpPr>
          <p:nvPr>
            <p:ph type="title" idx="3"/>
          </p:nvPr>
        </p:nvSpPr>
        <p:spPr>
          <a:xfrm>
            <a:off x="2304416" y="3981600"/>
            <a:ext cx="3511600" cy="708800"/>
          </a:xfrm>
          <a:prstGeom prst="rect">
            <a:avLst/>
          </a:prstGeom>
        </p:spPr>
        <p:txBody>
          <a:bodyPr spcFirstLastPara="1" wrap="square" lIns="91425" tIns="91425" rIns="91425" bIns="91425" anchor="b" anchorCtr="0">
            <a:noAutofit/>
          </a:bodyPr>
          <a:lstStyle>
            <a:lvl1pPr lvl="0" rtl="0">
              <a:spcBef>
                <a:spcPts val="0"/>
              </a:spcBef>
              <a:spcAft>
                <a:spcPts val="0"/>
              </a:spcAft>
              <a:buSzPts val="2100"/>
              <a:buNone/>
              <a:defRPr sz="2800"/>
            </a:lvl1pPr>
            <a:lvl2pPr lvl="1" rtl="0">
              <a:spcBef>
                <a:spcPts val="0"/>
              </a:spcBef>
              <a:spcAft>
                <a:spcPts val="0"/>
              </a:spcAft>
              <a:buSzPts val="2100"/>
              <a:buNone/>
              <a:defRPr sz="2800"/>
            </a:lvl2pPr>
            <a:lvl3pPr lvl="2" rtl="0">
              <a:spcBef>
                <a:spcPts val="0"/>
              </a:spcBef>
              <a:spcAft>
                <a:spcPts val="0"/>
              </a:spcAft>
              <a:buSzPts val="2100"/>
              <a:buNone/>
              <a:defRPr sz="2800"/>
            </a:lvl3pPr>
            <a:lvl4pPr lvl="3" rtl="0">
              <a:spcBef>
                <a:spcPts val="0"/>
              </a:spcBef>
              <a:spcAft>
                <a:spcPts val="0"/>
              </a:spcAft>
              <a:buSzPts val="2100"/>
              <a:buNone/>
              <a:defRPr sz="2800"/>
            </a:lvl4pPr>
            <a:lvl5pPr lvl="4" rtl="0">
              <a:spcBef>
                <a:spcPts val="0"/>
              </a:spcBef>
              <a:spcAft>
                <a:spcPts val="0"/>
              </a:spcAft>
              <a:buSzPts val="2100"/>
              <a:buNone/>
              <a:defRPr sz="2800"/>
            </a:lvl5pPr>
            <a:lvl6pPr lvl="5" rtl="0">
              <a:spcBef>
                <a:spcPts val="0"/>
              </a:spcBef>
              <a:spcAft>
                <a:spcPts val="0"/>
              </a:spcAft>
              <a:buSzPts val="2100"/>
              <a:buNone/>
              <a:defRPr sz="2800"/>
            </a:lvl6pPr>
            <a:lvl7pPr lvl="6" rtl="0">
              <a:spcBef>
                <a:spcPts val="0"/>
              </a:spcBef>
              <a:spcAft>
                <a:spcPts val="0"/>
              </a:spcAft>
              <a:buSzPts val="2100"/>
              <a:buNone/>
              <a:defRPr sz="2800"/>
            </a:lvl7pPr>
            <a:lvl8pPr lvl="7" rtl="0">
              <a:spcBef>
                <a:spcPts val="0"/>
              </a:spcBef>
              <a:spcAft>
                <a:spcPts val="0"/>
              </a:spcAft>
              <a:buSzPts val="2100"/>
              <a:buNone/>
              <a:defRPr sz="2800"/>
            </a:lvl8pPr>
            <a:lvl9pPr lvl="8" rtl="0">
              <a:spcBef>
                <a:spcPts val="0"/>
              </a:spcBef>
              <a:spcAft>
                <a:spcPts val="0"/>
              </a:spcAft>
              <a:buSzPts val="2100"/>
              <a:buNone/>
              <a:defRPr sz="2800"/>
            </a:lvl9pPr>
          </a:lstStyle>
          <a:p>
            <a:r>
              <a:rPr lang="en-US"/>
              <a:t>Click to edit Master title style</a:t>
            </a:r>
            <a:endParaRPr/>
          </a:p>
        </p:txBody>
      </p:sp>
      <p:sp>
        <p:nvSpPr>
          <p:cNvPr id="429" name="Google Shape;429;p21"/>
          <p:cNvSpPr txBox="1">
            <a:spLocks noGrp="1"/>
          </p:cNvSpPr>
          <p:nvPr>
            <p:ph type="title" idx="4"/>
          </p:nvPr>
        </p:nvSpPr>
        <p:spPr>
          <a:xfrm>
            <a:off x="2380951" y="4588800"/>
            <a:ext cx="3358400" cy="1004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1500"/>
              <a:buFont typeface="Titillium Web"/>
              <a:buNone/>
              <a:defRPr sz="2000">
                <a:solidFill>
                  <a:schemeClr val="dk2"/>
                </a:solidFill>
                <a:latin typeface="Titillium Web"/>
                <a:ea typeface="Titillium Web"/>
                <a:cs typeface="Titillium Web"/>
                <a:sym typeface="Titillium Web"/>
              </a:defRPr>
            </a:lvl1pPr>
            <a:lvl2pPr lvl="1" rtl="0">
              <a:spcBef>
                <a:spcPts val="0"/>
              </a:spcBef>
              <a:spcAft>
                <a:spcPts val="0"/>
              </a:spcAft>
              <a:buClr>
                <a:schemeClr val="dk2"/>
              </a:buClr>
              <a:buSzPts val="1500"/>
              <a:buFont typeface="Titillium Web"/>
              <a:buNone/>
              <a:defRPr sz="2000">
                <a:solidFill>
                  <a:schemeClr val="dk2"/>
                </a:solidFill>
                <a:latin typeface="Titillium Web"/>
                <a:ea typeface="Titillium Web"/>
                <a:cs typeface="Titillium Web"/>
                <a:sym typeface="Titillium Web"/>
              </a:defRPr>
            </a:lvl2pPr>
            <a:lvl3pPr lvl="2" rtl="0">
              <a:spcBef>
                <a:spcPts val="0"/>
              </a:spcBef>
              <a:spcAft>
                <a:spcPts val="0"/>
              </a:spcAft>
              <a:buClr>
                <a:schemeClr val="dk2"/>
              </a:buClr>
              <a:buSzPts val="1500"/>
              <a:buFont typeface="Titillium Web"/>
              <a:buNone/>
              <a:defRPr sz="2000">
                <a:solidFill>
                  <a:schemeClr val="dk2"/>
                </a:solidFill>
                <a:latin typeface="Titillium Web"/>
                <a:ea typeface="Titillium Web"/>
                <a:cs typeface="Titillium Web"/>
                <a:sym typeface="Titillium Web"/>
              </a:defRPr>
            </a:lvl3pPr>
            <a:lvl4pPr lvl="3" rtl="0">
              <a:spcBef>
                <a:spcPts val="0"/>
              </a:spcBef>
              <a:spcAft>
                <a:spcPts val="0"/>
              </a:spcAft>
              <a:buClr>
                <a:schemeClr val="dk2"/>
              </a:buClr>
              <a:buSzPts val="1500"/>
              <a:buFont typeface="Titillium Web"/>
              <a:buNone/>
              <a:defRPr sz="2000">
                <a:solidFill>
                  <a:schemeClr val="dk2"/>
                </a:solidFill>
                <a:latin typeface="Titillium Web"/>
                <a:ea typeface="Titillium Web"/>
                <a:cs typeface="Titillium Web"/>
                <a:sym typeface="Titillium Web"/>
              </a:defRPr>
            </a:lvl4pPr>
            <a:lvl5pPr lvl="4" rtl="0">
              <a:spcBef>
                <a:spcPts val="0"/>
              </a:spcBef>
              <a:spcAft>
                <a:spcPts val="0"/>
              </a:spcAft>
              <a:buClr>
                <a:schemeClr val="dk2"/>
              </a:buClr>
              <a:buSzPts val="1500"/>
              <a:buFont typeface="Titillium Web"/>
              <a:buNone/>
              <a:defRPr sz="2000">
                <a:solidFill>
                  <a:schemeClr val="dk2"/>
                </a:solidFill>
                <a:latin typeface="Titillium Web"/>
                <a:ea typeface="Titillium Web"/>
                <a:cs typeface="Titillium Web"/>
                <a:sym typeface="Titillium Web"/>
              </a:defRPr>
            </a:lvl5pPr>
            <a:lvl6pPr lvl="5" rtl="0">
              <a:spcBef>
                <a:spcPts val="0"/>
              </a:spcBef>
              <a:spcAft>
                <a:spcPts val="0"/>
              </a:spcAft>
              <a:buClr>
                <a:schemeClr val="dk2"/>
              </a:buClr>
              <a:buSzPts val="1500"/>
              <a:buFont typeface="Titillium Web"/>
              <a:buNone/>
              <a:defRPr sz="2000">
                <a:solidFill>
                  <a:schemeClr val="dk2"/>
                </a:solidFill>
                <a:latin typeface="Titillium Web"/>
                <a:ea typeface="Titillium Web"/>
                <a:cs typeface="Titillium Web"/>
                <a:sym typeface="Titillium Web"/>
              </a:defRPr>
            </a:lvl6pPr>
            <a:lvl7pPr lvl="6" rtl="0">
              <a:spcBef>
                <a:spcPts val="0"/>
              </a:spcBef>
              <a:spcAft>
                <a:spcPts val="0"/>
              </a:spcAft>
              <a:buClr>
                <a:schemeClr val="dk2"/>
              </a:buClr>
              <a:buSzPts val="1500"/>
              <a:buFont typeface="Titillium Web"/>
              <a:buNone/>
              <a:defRPr sz="2000">
                <a:solidFill>
                  <a:schemeClr val="dk2"/>
                </a:solidFill>
                <a:latin typeface="Titillium Web"/>
                <a:ea typeface="Titillium Web"/>
                <a:cs typeface="Titillium Web"/>
                <a:sym typeface="Titillium Web"/>
              </a:defRPr>
            </a:lvl7pPr>
            <a:lvl8pPr lvl="7" rtl="0">
              <a:spcBef>
                <a:spcPts val="0"/>
              </a:spcBef>
              <a:spcAft>
                <a:spcPts val="0"/>
              </a:spcAft>
              <a:buClr>
                <a:schemeClr val="dk2"/>
              </a:buClr>
              <a:buSzPts val="1500"/>
              <a:buFont typeface="Titillium Web"/>
              <a:buNone/>
              <a:defRPr sz="2000">
                <a:solidFill>
                  <a:schemeClr val="dk2"/>
                </a:solidFill>
                <a:latin typeface="Titillium Web"/>
                <a:ea typeface="Titillium Web"/>
                <a:cs typeface="Titillium Web"/>
                <a:sym typeface="Titillium Web"/>
              </a:defRPr>
            </a:lvl8pPr>
            <a:lvl9pPr lvl="8" rtl="0">
              <a:spcBef>
                <a:spcPts val="0"/>
              </a:spcBef>
              <a:spcAft>
                <a:spcPts val="0"/>
              </a:spcAft>
              <a:buClr>
                <a:schemeClr val="dk2"/>
              </a:buClr>
              <a:buSzPts val="1500"/>
              <a:buFont typeface="Titillium Web"/>
              <a:buNone/>
              <a:defRPr sz="2000">
                <a:solidFill>
                  <a:schemeClr val="dk2"/>
                </a:solidFill>
                <a:latin typeface="Titillium Web"/>
                <a:ea typeface="Titillium Web"/>
                <a:cs typeface="Titillium Web"/>
                <a:sym typeface="Titillium Web"/>
              </a:defRPr>
            </a:lvl9pPr>
          </a:lstStyle>
          <a:p>
            <a:r>
              <a:rPr lang="en-US"/>
              <a:t>Click to edit Master title style</a:t>
            </a:r>
            <a:endParaRPr/>
          </a:p>
        </p:txBody>
      </p:sp>
      <p:sp>
        <p:nvSpPr>
          <p:cNvPr id="430" name="Google Shape;430;p21"/>
          <p:cNvSpPr txBox="1">
            <a:spLocks noGrp="1"/>
          </p:cNvSpPr>
          <p:nvPr>
            <p:ph type="title" idx="5"/>
          </p:nvPr>
        </p:nvSpPr>
        <p:spPr>
          <a:xfrm>
            <a:off x="804511" y="575333"/>
            <a:ext cx="10391200" cy="7636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lt1"/>
              </a:buClr>
              <a:buSzPts val="2800"/>
              <a:buNone/>
              <a:defRPr sz="4000">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r>
              <a:rPr lang="en-US"/>
              <a:t>Click to edit Master title style</a:t>
            </a:r>
            <a:endParaRPr/>
          </a:p>
        </p:txBody>
      </p:sp>
    </p:spTree>
    <p:extLst>
      <p:ext uri="{BB962C8B-B14F-4D97-AF65-F5344CB8AC3E}">
        <p14:creationId xmlns:p14="http://schemas.microsoft.com/office/powerpoint/2010/main" val="1677384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2D8B3-E7D4-B647-9AF7-A2D34BB561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D5C70E-5A76-F542-913E-355B1FFFA7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0D8981-24B6-1446-A9B4-39BF6EA04CC7}"/>
              </a:ext>
            </a:extLst>
          </p:cNvPr>
          <p:cNvSpPr>
            <a:spLocks noGrp="1"/>
          </p:cNvSpPr>
          <p:nvPr>
            <p:ph type="dt" sz="half" idx="10"/>
          </p:nvPr>
        </p:nvSpPr>
        <p:spPr/>
        <p:txBody>
          <a:bodyPr/>
          <a:lstStyle/>
          <a:p>
            <a:fld id="{AAE75FF0-875A-1246-B549-794E59CEF0F9}" type="datetimeFigureOut">
              <a:rPr lang="en-US" smtClean="0"/>
              <a:t>7/22/23</a:t>
            </a:fld>
            <a:endParaRPr lang="en-US"/>
          </a:p>
        </p:txBody>
      </p:sp>
      <p:sp>
        <p:nvSpPr>
          <p:cNvPr id="5" name="Footer Placeholder 4">
            <a:extLst>
              <a:ext uri="{FF2B5EF4-FFF2-40B4-BE49-F238E27FC236}">
                <a16:creationId xmlns:a16="http://schemas.microsoft.com/office/drawing/2014/main" id="{6BCCFCCB-DCAE-7D43-889C-1AAE41E3EE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A4E5A6-66D0-B446-811B-63750BF702A9}"/>
              </a:ext>
            </a:extLst>
          </p:cNvPr>
          <p:cNvSpPr>
            <a:spLocks noGrp="1"/>
          </p:cNvSpPr>
          <p:nvPr>
            <p:ph type="sldNum" sz="quarter" idx="12"/>
          </p:nvPr>
        </p:nvSpPr>
        <p:spPr/>
        <p:txBody>
          <a:bodyPr/>
          <a:lstStyle/>
          <a:p>
            <a:fld id="{290B2031-8705-AA42-B384-F9687FF01112}" type="slidenum">
              <a:rPr lang="en-US" smtClean="0"/>
              <a:t>‹#›</a:t>
            </a:fld>
            <a:endParaRPr lang="en-US"/>
          </a:p>
        </p:txBody>
      </p:sp>
    </p:spTree>
    <p:extLst>
      <p:ext uri="{BB962C8B-B14F-4D97-AF65-F5344CB8AC3E}">
        <p14:creationId xmlns:p14="http://schemas.microsoft.com/office/powerpoint/2010/main" val="4854788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51"/>
        <p:cNvGrpSpPr/>
        <p:nvPr/>
      </p:nvGrpSpPr>
      <p:grpSpPr>
        <a:xfrm>
          <a:off x="0" y="0"/>
          <a:ext cx="0" cy="0"/>
          <a:chOff x="0" y="0"/>
          <a:chExt cx="0" cy="0"/>
        </a:xfrm>
      </p:grpSpPr>
      <p:grpSp>
        <p:nvGrpSpPr>
          <p:cNvPr id="52" name="Google Shape;52;p4"/>
          <p:cNvGrpSpPr/>
          <p:nvPr/>
        </p:nvGrpSpPr>
        <p:grpSpPr>
          <a:xfrm>
            <a:off x="-200" y="-10699"/>
            <a:ext cx="12192000" cy="6868832"/>
            <a:chOff x="-150" y="-8024"/>
            <a:chExt cx="9144000" cy="5151624"/>
          </a:xfrm>
        </p:grpSpPr>
        <p:sp>
          <p:nvSpPr>
            <p:cNvPr id="53" name="Google Shape;53;p4"/>
            <p:cNvSpPr/>
            <p:nvPr/>
          </p:nvSpPr>
          <p:spPr>
            <a:xfrm>
              <a:off x="1" y="3940000"/>
              <a:ext cx="1203600" cy="12036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 name="Google Shape;54;p4"/>
            <p:cNvGrpSpPr/>
            <p:nvPr/>
          </p:nvGrpSpPr>
          <p:grpSpPr>
            <a:xfrm rot="-5400000">
              <a:off x="7445525" y="-4"/>
              <a:ext cx="1698328" cy="1682289"/>
              <a:chOff x="498850" y="3224050"/>
              <a:chExt cx="1482350" cy="1468350"/>
            </a:xfrm>
          </p:grpSpPr>
          <p:sp>
            <p:nvSpPr>
              <p:cNvPr id="55" name="Google Shape;55;p4"/>
              <p:cNvSpPr/>
              <p:nvPr/>
            </p:nvSpPr>
            <p:spPr>
              <a:xfrm>
                <a:off x="1742175" y="3224050"/>
                <a:ext cx="239025" cy="202725"/>
              </a:xfrm>
              <a:custGeom>
                <a:avLst/>
                <a:gdLst/>
                <a:ahLst/>
                <a:cxnLst/>
                <a:rect l="l" t="t" r="r" b="b"/>
                <a:pathLst>
                  <a:path w="9561" h="8109" extrusionOk="0">
                    <a:moveTo>
                      <a:pt x="8192" y="0"/>
                    </a:moveTo>
                    <a:lnTo>
                      <a:pt x="7192" y="988"/>
                    </a:lnTo>
                    <a:cubicBezTo>
                      <a:pt x="7192" y="1334"/>
                      <a:pt x="7192" y="1679"/>
                      <a:pt x="7204" y="2024"/>
                    </a:cubicBezTo>
                    <a:cubicBezTo>
                      <a:pt x="7227" y="3620"/>
                      <a:pt x="7299" y="5215"/>
                      <a:pt x="7346" y="6822"/>
                    </a:cubicBezTo>
                    <a:cubicBezTo>
                      <a:pt x="7358" y="7025"/>
                      <a:pt x="7346" y="7215"/>
                      <a:pt x="7346" y="7477"/>
                    </a:cubicBezTo>
                    <a:cubicBezTo>
                      <a:pt x="7055" y="7487"/>
                      <a:pt x="6767" y="7491"/>
                      <a:pt x="6476" y="7491"/>
                    </a:cubicBezTo>
                    <a:cubicBezTo>
                      <a:pt x="6080" y="7491"/>
                      <a:pt x="5677" y="7484"/>
                      <a:pt x="5251" y="7477"/>
                    </a:cubicBezTo>
                    <a:cubicBezTo>
                      <a:pt x="5310" y="5906"/>
                      <a:pt x="5370" y="4346"/>
                      <a:pt x="5394" y="2786"/>
                    </a:cubicBezTo>
                    <a:lnTo>
                      <a:pt x="5394" y="2786"/>
                    </a:lnTo>
                    <a:lnTo>
                      <a:pt x="4501" y="3691"/>
                    </a:lnTo>
                    <a:cubicBezTo>
                      <a:pt x="4525" y="4715"/>
                      <a:pt x="4560" y="5751"/>
                      <a:pt x="4596" y="6775"/>
                    </a:cubicBezTo>
                    <a:lnTo>
                      <a:pt x="4596" y="7418"/>
                    </a:lnTo>
                    <a:cubicBezTo>
                      <a:pt x="4419" y="7467"/>
                      <a:pt x="3906" y="7496"/>
                      <a:pt x="3414" y="7496"/>
                    </a:cubicBezTo>
                    <a:cubicBezTo>
                      <a:pt x="3078" y="7496"/>
                      <a:pt x="2751" y="7482"/>
                      <a:pt x="2548" y="7453"/>
                    </a:cubicBezTo>
                    <a:cubicBezTo>
                      <a:pt x="2560" y="6834"/>
                      <a:pt x="2572" y="6215"/>
                      <a:pt x="2584" y="5596"/>
                    </a:cubicBezTo>
                    <a:lnTo>
                      <a:pt x="2584" y="5596"/>
                    </a:lnTo>
                    <a:lnTo>
                      <a:pt x="1798" y="6382"/>
                    </a:lnTo>
                    <a:cubicBezTo>
                      <a:pt x="1798" y="6727"/>
                      <a:pt x="1810" y="7084"/>
                      <a:pt x="1810" y="7430"/>
                    </a:cubicBezTo>
                    <a:cubicBezTo>
                      <a:pt x="1504" y="7469"/>
                      <a:pt x="1190" y="7492"/>
                      <a:pt x="882" y="7492"/>
                    </a:cubicBezTo>
                    <a:cubicBezTo>
                      <a:pt x="818" y="7492"/>
                      <a:pt x="754" y="7491"/>
                      <a:pt x="691" y="7489"/>
                    </a:cubicBezTo>
                    <a:lnTo>
                      <a:pt x="0" y="8108"/>
                    </a:lnTo>
                    <a:cubicBezTo>
                      <a:pt x="3215" y="8049"/>
                      <a:pt x="6584" y="7989"/>
                      <a:pt x="9561" y="7941"/>
                    </a:cubicBezTo>
                    <a:lnTo>
                      <a:pt x="9561" y="7465"/>
                    </a:lnTo>
                    <a:lnTo>
                      <a:pt x="8001" y="7465"/>
                    </a:lnTo>
                    <a:cubicBezTo>
                      <a:pt x="8108" y="5239"/>
                      <a:pt x="8168" y="2488"/>
                      <a:pt x="81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4"/>
              <p:cNvSpPr/>
              <p:nvPr/>
            </p:nvSpPr>
            <p:spPr>
              <a:xfrm>
                <a:off x="567625" y="3448775"/>
                <a:ext cx="1413575" cy="1243625"/>
              </a:xfrm>
              <a:custGeom>
                <a:avLst/>
                <a:gdLst/>
                <a:ahLst/>
                <a:cxnLst/>
                <a:rect l="l" t="t" r="r" b="b"/>
                <a:pathLst>
                  <a:path w="56543" h="49745" extrusionOk="0">
                    <a:moveTo>
                      <a:pt x="34838" y="13228"/>
                    </a:moveTo>
                    <a:lnTo>
                      <a:pt x="34838" y="13240"/>
                    </a:lnTo>
                    <a:lnTo>
                      <a:pt x="46137" y="13430"/>
                    </a:lnTo>
                    <a:lnTo>
                      <a:pt x="46137" y="15074"/>
                    </a:lnTo>
                    <a:lnTo>
                      <a:pt x="34850" y="15264"/>
                    </a:lnTo>
                    <a:cubicBezTo>
                      <a:pt x="34778" y="14978"/>
                      <a:pt x="34766" y="13585"/>
                      <a:pt x="34838" y="13228"/>
                    </a:cubicBezTo>
                    <a:close/>
                    <a:moveTo>
                      <a:pt x="34993" y="15978"/>
                    </a:moveTo>
                    <a:lnTo>
                      <a:pt x="46137" y="16181"/>
                    </a:lnTo>
                    <a:lnTo>
                      <a:pt x="46137" y="17812"/>
                    </a:lnTo>
                    <a:lnTo>
                      <a:pt x="34993" y="18002"/>
                    </a:lnTo>
                    <a:lnTo>
                      <a:pt x="34993" y="15978"/>
                    </a:lnTo>
                    <a:close/>
                    <a:moveTo>
                      <a:pt x="34790" y="18693"/>
                    </a:moveTo>
                    <a:cubicBezTo>
                      <a:pt x="36695" y="18753"/>
                      <a:pt x="38588" y="18824"/>
                      <a:pt x="40481" y="18848"/>
                    </a:cubicBezTo>
                    <a:cubicBezTo>
                      <a:pt x="41109" y="18852"/>
                      <a:pt x="41697" y="18853"/>
                      <a:pt x="42286" y="18853"/>
                    </a:cubicBezTo>
                    <a:cubicBezTo>
                      <a:pt x="43465" y="18853"/>
                      <a:pt x="44645" y="18848"/>
                      <a:pt x="46137" y="18848"/>
                    </a:cubicBezTo>
                    <a:lnTo>
                      <a:pt x="46137" y="20538"/>
                    </a:lnTo>
                    <a:lnTo>
                      <a:pt x="34790" y="20753"/>
                    </a:lnTo>
                    <a:cubicBezTo>
                      <a:pt x="34790" y="20443"/>
                      <a:pt x="34790" y="20098"/>
                      <a:pt x="34790" y="19753"/>
                    </a:cubicBezTo>
                    <a:cubicBezTo>
                      <a:pt x="34778" y="19407"/>
                      <a:pt x="34790" y="19086"/>
                      <a:pt x="34790" y="18693"/>
                    </a:cubicBezTo>
                    <a:close/>
                    <a:moveTo>
                      <a:pt x="48649" y="9620"/>
                    </a:moveTo>
                    <a:cubicBezTo>
                      <a:pt x="48649" y="10061"/>
                      <a:pt x="48653" y="10119"/>
                      <a:pt x="48657" y="10119"/>
                    </a:cubicBezTo>
                    <a:cubicBezTo>
                      <a:pt x="48658" y="10119"/>
                      <a:pt x="48659" y="10112"/>
                      <a:pt x="48660" y="10112"/>
                    </a:cubicBezTo>
                    <a:cubicBezTo>
                      <a:pt x="48661" y="10112"/>
                      <a:pt x="48661" y="10118"/>
                      <a:pt x="48661" y="10144"/>
                    </a:cubicBezTo>
                    <a:cubicBezTo>
                      <a:pt x="48673" y="12061"/>
                      <a:pt x="48661" y="14038"/>
                      <a:pt x="48685" y="15943"/>
                    </a:cubicBezTo>
                    <a:cubicBezTo>
                      <a:pt x="48709" y="17467"/>
                      <a:pt x="48780" y="19014"/>
                      <a:pt x="48828" y="20538"/>
                    </a:cubicBezTo>
                    <a:lnTo>
                      <a:pt x="48828" y="21169"/>
                    </a:lnTo>
                    <a:cubicBezTo>
                      <a:pt x="48764" y="21172"/>
                      <a:pt x="48701" y="21173"/>
                      <a:pt x="48638" y="21173"/>
                    </a:cubicBezTo>
                    <a:cubicBezTo>
                      <a:pt x="48003" y="21173"/>
                      <a:pt x="47386" y="21073"/>
                      <a:pt x="46780" y="21062"/>
                    </a:cubicBezTo>
                    <a:cubicBezTo>
                      <a:pt x="46839" y="17264"/>
                      <a:pt x="46899" y="13347"/>
                      <a:pt x="46958" y="9620"/>
                    </a:cubicBezTo>
                    <a:close/>
                    <a:moveTo>
                      <a:pt x="51400" y="9882"/>
                    </a:moveTo>
                    <a:cubicBezTo>
                      <a:pt x="51400" y="10037"/>
                      <a:pt x="51411" y="10168"/>
                      <a:pt x="51411" y="10299"/>
                    </a:cubicBezTo>
                    <a:cubicBezTo>
                      <a:pt x="51411" y="12168"/>
                      <a:pt x="51411" y="14014"/>
                      <a:pt x="51435" y="15871"/>
                    </a:cubicBezTo>
                    <a:cubicBezTo>
                      <a:pt x="51459" y="17419"/>
                      <a:pt x="51530" y="19122"/>
                      <a:pt x="51578" y="20669"/>
                    </a:cubicBezTo>
                    <a:cubicBezTo>
                      <a:pt x="51578" y="20884"/>
                      <a:pt x="51578" y="20765"/>
                      <a:pt x="51578" y="21515"/>
                    </a:cubicBezTo>
                    <a:lnTo>
                      <a:pt x="49530" y="21515"/>
                    </a:lnTo>
                    <a:cubicBezTo>
                      <a:pt x="49590" y="17062"/>
                      <a:pt x="49649" y="13823"/>
                      <a:pt x="49709" y="10025"/>
                    </a:cubicBezTo>
                    <a:cubicBezTo>
                      <a:pt x="49947" y="10025"/>
                      <a:pt x="50221" y="9930"/>
                      <a:pt x="50507" y="9930"/>
                    </a:cubicBezTo>
                    <a:cubicBezTo>
                      <a:pt x="50780" y="9918"/>
                      <a:pt x="51066" y="9882"/>
                      <a:pt x="51400" y="9882"/>
                    </a:cubicBezTo>
                    <a:close/>
                    <a:moveTo>
                      <a:pt x="54305" y="9620"/>
                    </a:moveTo>
                    <a:lnTo>
                      <a:pt x="54305" y="10347"/>
                    </a:lnTo>
                    <a:cubicBezTo>
                      <a:pt x="54305" y="12121"/>
                      <a:pt x="54221" y="13895"/>
                      <a:pt x="54257" y="15669"/>
                    </a:cubicBezTo>
                    <a:cubicBezTo>
                      <a:pt x="54281" y="17288"/>
                      <a:pt x="54317" y="19086"/>
                      <a:pt x="54364" y="20705"/>
                    </a:cubicBezTo>
                    <a:cubicBezTo>
                      <a:pt x="54364" y="20908"/>
                      <a:pt x="54328" y="20765"/>
                      <a:pt x="54328" y="21515"/>
                    </a:cubicBezTo>
                    <a:lnTo>
                      <a:pt x="52221" y="21515"/>
                    </a:lnTo>
                    <a:cubicBezTo>
                      <a:pt x="52388" y="17062"/>
                      <a:pt x="52459" y="13347"/>
                      <a:pt x="52400" y="9620"/>
                    </a:cubicBezTo>
                    <a:close/>
                    <a:moveTo>
                      <a:pt x="34993" y="24396"/>
                    </a:moveTo>
                    <a:lnTo>
                      <a:pt x="34993" y="26468"/>
                    </a:lnTo>
                    <a:cubicBezTo>
                      <a:pt x="32031" y="26345"/>
                      <a:pt x="29084" y="26259"/>
                      <a:pt x="26129" y="26259"/>
                    </a:cubicBezTo>
                    <a:cubicBezTo>
                      <a:pt x="25365" y="26259"/>
                      <a:pt x="24602" y="26265"/>
                      <a:pt x="23837" y="26277"/>
                    </a:cubicBezTo>
                    <a:lnTo>
                      <a:pt x="23837" y="24587"/>
                    </a:lnTo>
                    <a:lnTo>
                      <a:pt x="34993" y="24396"/>
                    </a:lnTo>
                    <a:close/>
                    <a:moveTo>
                      <a:pt x="34993" y="27146"/>
                    </a:moveTo>
                    <a:lnTo>
                      <a:pt x="34993" y="29218"/>
                    </a:lnTo>
                    <a:cubicBezTo>
                      <a:pt x="32038" y="29105"/>
                      <a:pt x="29091" y="29021"/>
                      <a:pt x="25777" y="29021"/>
                    </a:cubicBezTo>
                    <a:cubicBezTo>
                      <a:pt x="24912" y="29021"/>
                      <a:pt x="24021" y="29027"/>
                      <a:pt x="23098" y="29040"/>
                    </a:cubicBezTo>
                    <a:lnTo>
                      <a:pt x="23098" y="27337"/>
                    </a:lnTo>
                    <a:cubicBezTo>
                      <a:pt x="27563" y="27265"/>
                      <a:pt x="31266" y="27206"/>
                      <a:pt x="34993" y="27146"/>
                    </a:cubicBezTo>
                    <a:close/>
                    <a:moveTo>
                      <a:pt x="34993" y="29909"/>
                    </a:moveTo>
                    <a:lnTo>
                      <a:pt x="34993" y="31921"/>
                    </a:lnTo>
                    <a:cubicBezTo>
                      <a:pt x="31266" y="31849"/>
                      <a:pt x="27551" y="31790"/>
                      <a:pt x="23098" y="31730"/>
                    </a:cubicBezTo>
                    <a:lnTo>
                      <a:pt x="23098" y="30099"/>
                    </a:lnTo>
                    <a:cubicBezTo>
                      <a:pt x="27563" y="30028"/>
                      <a:pt x="31266" y="29968"/>
                      <a:pt x="34993" y="29909"/>
                    </a:cubicBezTo>
                    <a:close/>
                    <a:moveTo>
                      <a:pt x="41611" y="21278"/>
                    </a:moveTo>
                    <a:cubicBezTo>
                      <a:pt x="42042" y="21278"/>
                      <a:pt x="42515" y="21299"/>
                      <a:pt x="42756" y="21336"/>
                    </a:cubicBezTo>
                    <a:cubicBezTo>
                      <a:pt x="42684" y="25087"/>
                      <a:pt x="42625" y="28932"/>
                      <a:pt x="42565" y="32647"/>
                    </a:cubicBezTo>
                    <a:lnTo>
                      <a:pt x="40934" y="32647"/>
                    </a:lnTo>
                    <a:cubicBezTo>
                      <a:pt x="40862" y="28944"/>
                      <a:pt x="40803" y="25087"/>
                      <a:pt x="40732" y="21336"/>
                    </a:cubicBezTo>
                    <a:cubicBezTo>
                      <a:pt x="40846" y="21296"/>
                      <a:pt x="41211" y="21278"/>
                      <a:pt x="41611" y="21278"/>
                    </a:cubicBezTo>
                    <a:close/>
                    <a:moveTo>
                      <a:pt x="37255" y="21515"/>
                    </a:moveTo>
                    <a:lnTo>
                      <a:pt x="37064" y="32659"/>
                    </a:lnTo>
                    <a:lnTo>
                      <a:pt x="35374" y="32659"/>
                    </a:lnTo>
                    <a:lnTo>
                      <a:pt x="35374" y="32218"/>
                    </a:lnTo>
                    <a:cubicBezTo>
                      <a:pt x="35350" y="29778"/>
                      <a:pt x="35350" y="27301"/>
                      <a:pt x="35314" y="24872"/>
                    </a:cubicBezTo>
                    <a:cubicBezTo>
                      <a:pt x="35302" y="23848"/>
                      <a:pt x="35231" y="22955"/>
                      <a:pt x="35195" y="21931"/>
                    </a:cubicBezTo>
                    <a:cubicBezTo>
                      <a:pt x="35195" y="21753"/>
                      <a:pt x="35195" y="21515"/>
                      <a:pt x="35195" y="21515"/>
                    </a:cubicBezTo>
                    <a:close/>
                    <a:moveTo>
                      <a:pt x="39278" y="21228"/>
                    </a:moveTo>
                    <a:cubicBezTo>
                      <a:pt x="39542" y="21228"/>
                      <a:pt x="39808" y="21238"/>
                      <a:pt x="40041" y="21265"/>
                    </a:cubicBezTo>
                    <a:cubicBezTo>
                      <a:pt x="40041" y="22503"/>
                      <a:pt x="39934" y="23729"/>
                      <a:pt x="39922" y="24968"/>
                    </a:cubicBezTo>
                    <a:cubicBezTo>
                      <a:pt x="39910" y="26218"/>
                      <a:pt x="39874" y="27551"/>
                      <a:pt x="39862" y="28825"/>
                    </a:cubicBezTo>
                    <a:cubicBezTo>
                      <a:pt x="39850" y="30087"/>
                      <a:pt x="39862" y="31171"/>
                      <a:pt x="39862" y="32659"/>
                    </a:cubicBezTo>
                    <a:lnTo>
                      <a:pt x="38184" y="32659"/>
                    </a:lnTo>
                    <a:cubicBezTo>
                      <a:pt x="38112" y="28944"/>
                      <a:pt x="38053" y="25087"/>
                      <a:pt x="37993" y="21336"/>
                    </a:cubicBezTo>
                    <a:cubicBezTo>
                      <a:pt x="38148" y="21279"/>
                      <a:pt x="38705" y="21228"/>
                      <a:pt x="39278" y="21228"/>
                    </a:cubicBezTo>
                    <a:close/>
                    <a:moveTo>
                      <a:pt x="45494" y="21515"/>
                    </a:moveTo>
                    <a:cubicBezTo>
                      <a:pt x="45434" y="25230"/>
                      <a:pt x="45375" y="28885"/>
                      <a:pt x="45315" y="32683"/>
                    </a:cubicBezTo>
                    <a:cubicBezTo>
                      <a:pt x="45077" y="32683"/>
                      <a:pt x="44803" y="32623"/>
                      <a:pt x="44530" y="32623"/>
                    </a:cubicBezTo>
                    <a:cubicBezTo>
                      <a:pt x="44256" y="32623"/>
                      <a:pt x="43970" y="32588"/>
                      <a:pt x="43660" y="32588"/>
                    </a:cubicBezTo>
                    <a:cubicBezTo>
                      <a:pt x="43649" y="32457"/>
                      <a:pt x="43625" y="32338"/>
                      <a:pt x="43625" y="32230"/>
                    </a:cubicBezTo>
                    <a:cubicBezTo>
                      <a:pt x="43601" y="29575"/>
                      <a:pt x="43589" y="26896"/>
                      <a:pt x="43553" y="24229"/>
                    </a:cubicBezTo>
                    <a:cubicBezTo>
                      <a:pt x="43541" y="23384"/>
                      <a:pt x="43482" y="22682"/>
                      <a:pt x="43446" y="21836"/>
                    </a:cubicBezTo>
                    <a:cubicBezTo>
                      <a:pt x="43434" y="21693"/>
                      <a:pt x="43446" y="21515"/>
                      <a:pt x="43446" y="21515"/>
                    </a:cubicBezTo>
                    <a:close/>
                    <a:moveTo>
                      <a:pt x="34993" y="33135"/>
                    </a:moveTo>
                    <a:cubicBezTo>
                      <a:pt x="37949" y="33268"/>
                      <a:pt x="40905" y="33340"/>
                      <a:pt x="43862" y="33340"/>
                    </a:cubicBezTo>
                    <a:cubicBezTo>
                      <a:pt x="44620" y="33340"/>
                      <a:pt x="45379" y="33335"/>
                      <a:pt x="46137" y="33326"/>
                    </a:cubicBezTo>
                    <a:lnTo>
                      <a:pt x="46137" y="35028"/>
                    </a:lnTo>
                    <a:cubicBezTo>
                      <a:pt x="46042" y="35052"/>
                      <a:pt x="45935" y="35064"/>
                      <a:pt x="45839" y="35064"/>
                    </a:cubicBezTo>
                    <a:cubicBezTo>
                      <a:pt x="43172" y="35088"/>
                      <a:pt x="40505" y="35100"/>
                      <a:pt x="37850" y="35135"/>
                    </a:cubicBezTo>
                    <a:cubicBezTo>
                      <a:pt x="37017" y="35147"/>
                      <a:pt x="36279" y="35207"/>
                      <a:pt x="35445" y="35231"/>
                    </a:cubicBezTo>
                    <a:lnTo>
                      <a:pt x="34993" y="35231"/>
                    </a:lnTo>
                    <a:lnTo>
                      <a:pt x="34993" y="33135"/>
                    </a:lnTo>
                    <a:close/>
                    <a:moveTo>
                      <a:pt x="11954" y="35933"/>
                    </a:moveTo>
                    <a:lnTo>
                      <a:pt x="23098" y="36136"/>
                    </a:lnTo>
                    <a:lnTo>
                      <a:pt x="23098" y="37767"/>
                    </a:lnTo>
                    <a:lnTo>
                      <a:pt x="11954" y="37957"/>
                    </a:lnTo>
                    <a:lnTo>
                      <a:pt x="11954" y="35933"/>
                    </a:lnTo>
                    <a:close/>
                    <a:moveTo>
                      <a:pt x="34993" y="35945"/>
                    </a:moveTo>
                    <a:lnTo>
                      <a:pt x="46137" y="36124"/>
                    </a:lnTo>
                    <a:lnTo>
                      <a:pt x="46137" y="37791"/>
                    </a:lnTo>
                    <a:cubicBezTo>
                      <a:pt x="46018" y="37814"/>
                      <a:pt x="45899" y="37826"/>
                      <a:pt x="45792" y="37826"/>
                    </a:cubicBezTo>
                    <a:cubicBezTo>
                      <a:pt x="43137" y="37850"/>
                      <a:pt x="40493" y="37862"/>
                      <a:pt x="37838" y="37898"/>
                    </a:cubicBezTo>
                    <a:cubicBezTo>
                      <a:pt x="36993" y="37910"/>
                      <a:pt x="36243" y="37969"/>
                      <a:pt x="35398" y="38005"/>
                    </a:cubicBezTo>
                    <a:cubicBezTo>
                      <a:pt x="35342" y="38009"/>
                      <a:pt x="35278" y="38010"/>
                      <a:pt x="35218" y="38010"/>
                    </a:cubicBezTo>
                    <a:cubicBezTo>
                      <a:pt x="35099" y="38010"/>
                      <a:pt x="34993" y="38005"/>
                      <a:pt x="34993" y="38005"/>
                    </a:cubicBezTo>
                    <a:lnTo>
                      <a:pt x="34993" y="35945"/>
                    </a:lnTo>
                    <a:close/>
                    <a:moveTo>
                      <a:pt x="11954" y="38684"/>
                    </a:moveTo>
                    <a:lnTo>
                      <a:pt x="23098" y="38886"/>
                    </a:lnTo>
                    <a:lnTo>
                      <a:pt x="23098" y="40517"/>
                    </a:lnTo>
                    <a:lnTo>
                      <a:pt x="11954" y="40708"/>
                    </a:lnTo>
                    <a:lnTo>
                      <a:pt x="11954" y="38684"/>
                    </a:lnTo>
                    <a:close/>
                    <a:moveTo>
                      <a:pt x="34993" y="38695"/>
                    </a:moveTo>
                    <a:lnTo>
                      <a:pt x="46137" y="38874"/>
                    </a:lnTo>
                    <a:lnTo>
                      <a:pt x="46137" y="40541"/>
                    </a:lnTo>
                    <a:cubicBezTo>
                      <a:pt x="46018" y="40553"/>
                      <a:pt x="45899" y="40565"/>
                      <a:pt x="45792" y="40565"/>
                    </a:cubicBezTo>
                    <a:cubicBezTo>
                      <a:pt x="43196" y="40589"/>
                      <a:pt x="40601" y="40600"/>
                      <a:pt x="38005" y="40636"/>
                    </a:cubicBezTo>
                    <a:cubicBezTo>
                      <a:pt x="37112" y="40648"/>
                      <a:pt x="36314" y="40708"/>
                      <a:pt x="35433" y="40743"/>
                    </a:cubicBezTo>
                    <a:cubicBezTo>
                      <a:pt x="35374" y="40747"/>
                      <a:pt x="35305" y="40749"/>
                      <a:pt x="35240" y="40749"/>
                    </a:cubicBezTo>
                    <a:cubicBezTo>
                      <a:pt x="35109" y="40749"/>
                      <a:pt x="34993" y="40743"/>
                      <a:pt x="34993" y="40743"/>
                    </a:cubicBezTo>
                    <a:lnTo>
                      <a:pt x="34993" y="38695"/>
                    </a:lnTo>
                    <a:close/>
                    <a:moveTo>
                      <a:pt x="11942" y="41434"/>
                    </a:moveTo>
                    <a:lnTo>
                      <a:pt x="23098" y="41636"/>
                    </a:lnTo>
                    <a:lnTo>
                      <a:pt x="23098" y="43279"/>
                    </a:lnTo>
                    <a:cubicBezTo>
                      <a:pt x="23098" y="43291"/>
                      <a:pt x="23063" y="43315"/>
                      <a:pt x="22955" y="43315"/>
                    </a:cubicBezTo>
                    <a:cubicBezTo>
                      <a:pt x="20503" y="43339"/>
                      <a:pt x="18133" y="43351"/>
                      <a:pt x="15693" y="43387"/>
                    </a:cubicBezTo>
                    <a:cubicBezTo>
                      <a:pt x="14645" y="43398"/>
                      <a:pt x="13561" y="43458"/>
                      <a:pt x="12514" y="43494"/>
                    </a:cubicBezTo>
                    <a:lnTo>
                      <a:pt x="11942" y="43494"/>
                    </a:lnTo>
                    <a:lnTo>
                      <a:pt x="11942" y="41434"/>
                    </a:lnTo>
                    <a:close/>
                    <a:moveTo>
                      <a:pt x="34790" y="41410"/>
                    </a:moveTo>
                    <a:cubicBezTo>
                      <a:pt x="36064" y="41410"/>
                      <a:pt x="37314" y="41505"/>
                      <a:pt x="38565" y="41517"/>
                    </a:cubicBezTo>
                    <a:cubicBezTo>
                      <a:pt x="39827" y="41529"/>
                      <a:pt x="41077" y="41565"/>
                      <a:pt x="42327" y="41577"/>
                    </a:cubicBezTo>
                    <a:cubicBezTo>
                      <a:pt x="42744" y="41581"/>
                      <a:pt x="43141" y="41582"/>
                      <a:pt x="43540" y="41582"/>
                    </a:cubicBezTo>
                    <a:cubicBezTo>
                      <a:pt x="44338" y="41582"/>
                      <a:pt x="45145" y="41577"/>
                      <a:pt x="46137" y="41577"/>
                    </a:cubicBezTo>
                    <a:lnTo>
                      <a:pt x="46137" y="43291"/>
                    </a:lnTo>
                    <a:cubicBezTo>
                      <a:pt x="46030" y="43315"/>
                      <a:pt x="45935" y="43327"/>
                      <a:pt x="45827" y="43327"/>
                    </a:cubicBezTo>
                    <a:cubicBezTo>
                      <a:pt x="43387" y="43339"/>
                      <a:pt x="40934" y="43351"/>
                      <a:pt x="38481" y="43387"/>
                    </a:cubicBezTo>
                    <a:cubicBezTo>
                      <a:pt x="37445" y="43398"/>
                      <a:pt x="36386" y="43470"/>
                      <a:pt x="35338" y="43506"/>
                    </a:cubicBezTo>
                    <a:lnTo>
                      <a:pt x="34802" y="43506"/>
                    </a:lnTo>
                    <a:cubicBezTo>
                      <a:pt x="34766" y="43160"/>
                      <a:pt x="34790" y="42815"/>
                      <a:pt x="34790" y="42470"/>
                    </a:cubicBezTo>
                    <a:cubicBezTo>
                      <a:pt x="34778" y="42113"/>
                      <a:pt x="34790" y="41791"/>
                      <a:pt x="34790" y="41410"/>
                    </a:cubicBezTo>
                    <a:close/>
                    <a:moveTo>
                      <a:pt x="54150" y="32659"/>
                    </a:moveTo>
                    <a:cubicBezTo>
                      <a:pt x="54150" y="32659"/>
                      <a:pt x="54162" y="32933"/>
                      <a:pt x="54162" y="33088"/>
                    </a:cubicBezTo>
                    <a:cubicBezTo>
                      <a:pt x="54162" y="34885"/>
                      <a:pt x="54150" y="36659"/>
                      <a:pt x="54186" y="38469"/>
                    </a:cubicBezTo>
                    <a:cubicBezTo>
                      <a:pt x="54209" y="40065"/>
                      <a:pt x="54281" y="41612"/>
                      <a:pt x="54328" y="43208"/>
                    </a:cubicBezTo>
                    <a:lnTo>
                      <a:pt x="54328" y="43803"/>
                    </a:lnTo>
                    <a:lnTo>
                      <a:pt x="52221" y="43803"/>
                    </a:lnTo>
                    <a:cubicBezTo>
                      <a:pt x="52388" y="40088"/>
                      <a:pt x="52459" y="36374"/>
                      <a:pt x="52400" y="32659"/>
                    </a:cubicBezTo>
                    <a:close/>
                    <a:moveTo>
                      <a:pt x="25039" y="32528"/>
                    </a:moveTo>
                    <a:cubicBezTo>
                      <a:pt x="25325" y="32528"/>
                      <a:pt x="25611" y="32540"/>
                      <a:pt x="25932" y="32540"/>
                    </a:cubicBezTo>
                    <a:cubicBezTo>
                      <a:pt x="25932" y="32707"/>
                      <a:pt x="25956" y="32849"/>
                      <a:pt x="25956" y="32992"/>
                    </a:cubicBezTo>
                    <a:cubicBezTo>
                      <a:pt x="25956" y="34897"/>
                      <a:pt x="25956" y="36814"/>
                      <a:pt x="25980" y="38731"/>
                    </a:cubicBezTo>
                    <a:cubicBezTo>
                      <a:pt x="26003" y="40243"/>
                      <a:pt x="26075" y="41732"/>
                      <a:pt x="26123" y="43244"/>
                    </a:cubicBezTo>
                    <a:lnTo>
                      <a:pt x="26123" y="43803"/>
                    </a:lnTo>
                    <a:lnTo>
                      <a:pt x="24075" y="43815"/>
                    </a:lnTo>
                    <a:cubicBezTo>
                      <a:pt x="24134" y="40100"/>
                      <a:pt x="24194" y="36338"/>
                      <a:pt x="24253" y="32528"/>
                    </a:cubicBezTo>
                    <a:cubicBezTo>
                      <a:pt x="24412" y="32528"/>
                      <a:pt x="24587" y="32533"/>
                      <a:pt x="24767" y="32533"/>
                    </a:cubicBezTo>
                    <a:cubicBezTo>
                      <a:pt x="24857" y="32533"/>
                      <a:pt x="24948" y="32532"/>
                      <a:pt x="25039" y="32528"/>
                    </a:cubicBezTo>
                    <a:close/>
                    <a:moveTo>
                      <a:pt x="27789" y="32528"/>
                    </a:moveTo>
                    <a:cubicBezTo>
                      <a:pt x="28075" y="32528"/>
                      <a:pt x="28361" y="32540"/>
                      <a:pt x="28682" y="32540"/>
                    </a:cubicBezTo>
                    <a:cubicBezTo>
                      <a:pt x="28682" y="32707"/>
                      <a:pt x="28706" y="32849"/>
                      <a:pt x="28706" y="32992"/>
                    </a:cubicBezTo>
                    <a:cubicBezTo>
                      <a:pt x="28706" y="34850"/>
                      <a:pt x="28706" y="36707"/>
                      <a:pt x="28730" y="38564"/>
                    </a:cubicBezTo>
                    <a:cubicBezTo>
                      <a:pt x="28754" y="40112"/>
                      <a:pt x="28825" y="41624"/>
                      <a:pt x="28873" y="43172"/>
                    </a:cubicBezTo>
                    <a:lnTo>
                      <a:pt x="28873" y="43803"/>
                    </a:lnTo>
                    <a:lnTo>
                      <a:pt x="26825" y="43815"/>
                    </a:lnTo>
                    <a:cubicBezTo>
                      <a:pt x="26885" y="40088"/>
                      <a:pt x="26944" y="36338"/>
                      <a:pt x="27004" y="32528"/>
                    </a:cubicBezTo>
                    <a:cubicBezTo>
                      <a:pt x="27162" y="32528"/>
                      <a:pt x="27337" y="32533"/>
                      <a:pt x="27517" y="32533"/>
                    </a:cubicBezTo>
                    <a:cubicBezTo>
                      <a:pt x="27607" y="32533"/>
                      <a:pt x="27698" y="32532"/>
                      <a:pt x="27789" y="32528"/>
                    </a:cubicBezTo>
                    <a:close/>
                    <a:moveTo>
                      <a:pt x="31266" y="32671"/>
                    </a:moveTo>
                    <a:lnTo>
                      <a:pt x="31266" y="33052"/>
                    </a:lnTo>
                    <a:cubicBezTo>
                      <a:pt x="31266" y="34826"/>
                      <a:pt x="31349" y="36600"/>
                      <a:pt x="31385" y="38374"/>
                    </a:cubicBezTo>
                    <a:cubicBezTo>
                      <a:pt x="31409" y="40005"/>
                      <a:pt x="31528" y="41589"/>
                      <a:pt x="31576" y="43220"/>
                    </a:cubicBezTo>
                    <a:cubicBezTo>
                      <a:pt x="31576" y="43422"/>
                      <a:pt x="31623" y="43815"/>
                      <a:pt x="31623" y="43815"/>
                    </a:cubicBezTo>
                    <a:lnTo>
                      <a:pt x="29528" y="43815"/>
                    </a:lnTo>
                    <a:cubicBezTo>
                      <a:pt x="29682" y="40092"/>
                      <a:pt x="29766" y="36382"/>
                      <a:pt x="29707" y="32671"/>
                    </a:cubicBezTo>
                    <a:close/>
                    <a:moveTo>
                      <a:pt x="34183" y="32540"/>
                    </a:moveTo>
                    <a:cubicBezTo>
                      <a:pt x="34183" y="32695"/>
                      <a:pt x="34207" y="32838"/>
                      <a:pt x="34207" y="32992"/>
                    </a:cubicBezTo>
                    <a:cubicBezTo>
                      <a:pt x="34207" y="34207"/>
                      <a:pt x="34183" y="35409"/>
                      <a:pt x="34207" y="36624"/>
                    </a:cubicBezTo>
                    <a:cubicBezTo>
                      <a:pt x="34219" y="38374"/>
                      <a:pt x="34266" y="40124"/>
                      <a:pt x="34302" y="41863"/>
                    </a:cubicBezTo>
                    <a:cubicBezTo>
                      <a:pt x="34314" y="42434"/>
                      <a:pt x="34350" y="42958"/>
                      <a:pt x="34374" y="43529"/>
                    </a:cubicBezTo>
                    <a:cubicBezTo>
                      <a:pt x="34374" y="43625"/>
                      <a:pt x="34374" y="43720"/>
                      <a:pt x="34350" y="43827"/>
                    </a:cubicBezTo>
                    <a:lnTo>
                      <a:pt x="32266" y="43827"/>
                    </a:lnTo>
                    <a:cubicBezTo>
                      <a:pt x="32433" y="40092"/>
                      <a:pt x="32516" y="36334"/>
                      <a:pt x="32457" y="32540"/>
                    </a:cubicBezTo>
                    <a:close/>
                    <a:moveTo>
                      <a:pt x="48649" y="32659"/>
                    </a:moveTo>
                    <a:cubicBezTo>
                      <a:pt x="48661" y="32778"/>
                      <a:pt x="48661" y="32897"/>
                      <a:pt x="48661" y="33016"/>
                    </a:cubicBezTo>
                    <a:cubicBezTo>
                      <a:pt x="48673" y="34945"/>
                      <a:pt x="48661" y="36850"/>
                      <a:pt x="48685" y="38779"/>
                    </a:cubicBezTo>
                    <a:cubicBezTo>
                      <a:pt x="48709" y="40279"/>
                      <a:pt x="48780" y="41779"/>
                      <a:pt x="48828" y="43279"/>
                    </a:cubicBezTo>
                    <a:lnTo>
                      <a:pt x="48828" y="43898"/>
                    </a:lnTo>
                    <a:cubicBezTo>
                      <a:pt x="48221" y="43919"/>
                      <a:pt x="47633" y="43948"/>
                      <a:pt x="47054" y="43948"/>
                    </a:cubicBezTo>
                    <a:cubicBezTo>
                      <a:pt x="46962" y="43948"/>
                      <a:pt x="46871" y="43948"/>
                      <a:pt x="46780" y="43946"/>
                    </a:cubicBezTo>
                    <a:cubicBezTo>
                      <a:pt x="46839" y="40148"/>
                      <a:pt x="46899" y="36374"/>
                      <a:pt x="46958" y="32659"/>
                    </a:cubicBezTo>
                    <a:close/>
                    <a:moveTo>
                      <a:pt x="51364" y="32659"/>
                    </a:moveTo>
                    <a:cubicBezTo>
                      <a:pt x="51423" y="36386"/>
                      <a:pt x="51483" y="40136"/>
                      <a:pt x="51542" y="43887"/>
                    </a:cubicBezTo>
                    <a:cubicBezTo>
                      <a:pt x="51370" y="43939"/>
                      <a:pt x="50794" y="43972"/>
                      <a:pt x="50280" y="43972"/>
                    </a:cubicBezTo>
                    <a:cubicBezTo>
                      <a:pt x="49976" y="43972"/>
                      <a:pt x="49694" y="43961"/>
                      <a:pt x="49530" y="43934"/>
                    </a:cubicBezTo>
                    <a:cubicBezTo>
                      <a:pt x="49590" y="40172"/>
                      <a:pt x="49649" y="36374"/>
                      <a:pt x="49709" y="32659"/>
                    </a:cubicBezTo>
                    <a:close/>
                    <a:moveTo>
                      <a:pt x="34993" y="44351"/>
                    </a:moveTo>
                    <a:lnTo>
                      <a:pt x="34993" y="44363"/>
                    </a:lnTo>
                    <a:lnTo>
                      <a:pt x="34993" y="46423"/>
                    </a:lnTo>
                    <a:cubicBezTo>
                      <a:pt x="32129" y="46304"/>
                      <a:pt x="29272" y="46220"/>
                      <a:pt x="26082" y="46220"/>
                    </a:cubicBezTo>
                    <a:cubicBezTo>
                      <a:pt x="25121" y="46220"/>
                      <a:pt x="24129" y="46227"/>
                      <a:pt x="23098" y="46244"/>
                    </a:cubicBezTo>
                    <a:lnTo>
                      <a:pt x="23098" y="44541"/>
                    </a:lnTo>
                    <a:cubicBezTo>
                      <a:pt x="27563" y="44482"/>
                      <a:pt x="31278" y="44410"/>
                      <a:pt x="34993" y="44351"/>
                    </a:cubicBezTo>
                    <a:close/>
                    <a:moveTo>
                      <a:pt x="11954" y="47101"/>
                    </a:moveTo>
                    <a:lnTo>
                      <a:pt x="11954" y="49173"/>
                    </a:lnTo>
                    <a:cubicBezTo>
                      <a:pt x="9002" y="49050"/>
                      <a:pt x="6035" y="48965"/>
                      <a:pt x="3040" y="48965"/>
                    </a:cubicBezTo>
                    <a:cubicBezTo>
                      <a:pt x="2267" y="48965"/>
                      <a:pt x="1492" y="48970"/>
                      <a:pt x="715" y="48982"/>
                    </a:cubicBezTo>
                    <a:cubicBezTo>
                      <a:pt x="703" y="48899"/>
                      <a:pt x="703" y="48804"/>
                      <a:pt x="715" y="48709"/>
                    </a:cubicBezTo>
                    <a:cubicBezTo>
                      <a:pt x="715" y="48244"/>
                      <a:pt x="679" y="47768"/>
                      <a:pt x="679" y="47292"/>
                    </a:cubicBezTo>
                    <a:lnTo>
                      <a:pt x="11954" y="47101"/>
                    </a:lnTo>
                    <a:close/>
                    <a:moveTo>
                      <a:pt x="34993" y="47101"/>
                    </a:moveTo>
                    <a:lnTo>
                      <a:pt x="34993" y="49173"/>
                    </a:lnTo>
                    <a:cubicBezTo>
                      <a:pt x="32083" y="49061"/>
                      <a:pt x="29064" y="48972"/>
                      <a:pt x="26079" y="48972"/>
                    </a:cubicBezTo>
                    <a:cubicBezTo>
                      <a:pt x="25240" y="48972"/>
                      <a:pt x="24405" y="48979"/>
                      <a:pt x="23575" y="48994"/>
                    </a:cubicBezTo>
                    <a:cubicBezTo>
                      <a:pt x="23575" y="48840"/>
                      <a:pt x="23503" y="48732"/>
                      <a:pt x="23503" y="48625"/>
                    </a:cubicBezTo>
                    <a:cubicBezTo>
                      <a:pt x="23503" y="48185"/>
                      <a:pt x="23587" y="47744"/>
                      <a:pt x="23587" y="47292"/>
                    </a:cubicBezTo>
                    <a:cubicBezTo>
                      <a:pt x="27373" y="47232"/>
                      <a:pt x="31266" y="47173"/>
                      <a:pt x="34993" y="47101"/>
                    </a:cubicBezTo>
                    <a:close/>
                    <a:moveTo>
                      <a:pt x="46137" y="0"/>
                    </a:moveTo>
                    <a:lnTo>
                      <a:pt x="45446" y="607"/>
                    </a:lnTo>
                    <a:cubicBezTo>
                      <a:pt x="45399" y="3644"/>
                      <a:pt x="45375" y="6656"/>
                      <a:pt x="45315" y="9632"/>
                    </a:cubicBezTo>
                    <a:lnTo>
                      <a:pt x="43660" y="9632"/>
                    </a:lnTo>
                    <a:cubicBezTo>
                      <a:pt x="43637" y="9561"/>
                      <a:pt x="43625" y="9489"/>
                      <a:pt x="43637" y="9418"/>
                    </a:cubicBezTo>
                    <a:cubicBezTo>
                      <a:pt x="43613" y="7120"/>
                      <a:pt x="43589" y="4858"/>
                      <a:pt x="43565" y="2548"/>
                    </a:cubicBezTo>
                    <a:lnTo>
                      <a:pt x="42672" y="3382"/>
                    </a:lnTo>
                    <a:cubicBezTo>
                      <a:pt x="42637" y="5477"/>
                      <a:pt x="42601" y="7394"/>
                      <a:pt x="42577" y="9632"/>
                    </a:cubicBezTo>
                    <a:lnTo>
                      <a:pt x="40934" y="9632"/>
                    </a:lnTo>
                    <a:cubicBezTo>
                      <a:pt x="40910" y="8144"/>
                      <a:pt x="40886" y="6727"/>
                      <a:pt x="40862" y="5227"/>
                    </a:cubicBezTo>
                    <a:lnTo>
                      <a:pt x="39874" y="6251"/>
                    </a:lnTo>
                    <a:cubicBezTo>
                      <a:pt x="39862" y="7430"/>
                      <a:pt x="39839" y="8632"/>
                      <a:pt x="39827" y="9823"/>
                    </a:cubicBezTo>
                    <a:cubicBezTo>
                      <a:pt x="39303" y="9835"/>
                      <a:pt x="38743" y="9835"/>
                      <a:pt x="38136" y="9835"/>
                    </a:cubicBezTo>
                    <a:cubicBezTo>
                      <a:pt x="38136" y="9680"/>
                      <a:pt x="38124" y="9537"/>
                      <a:pt x="38124" y="9406"/>
                    </a:cubicBezTo>
                    <a:cubicBezTo>
                      <a:pt x="38124" y="8954"/>
                      <a:pt x="38124" y="8513"/>
                      <a:pt x="38112" y="8061"/>
                    </a:cubicBezTo>
                    <a:lnTo>
                      <a:pt x="37088" y="9001"/>
                    </a:lnTo>
                    <a:lnTo>
                      <a:pt x="37088" y="9632"/>
                    </a:lnTo>
                    <a:lnTo>
                      <a:pt x="36350" y="9632"/>
                    </a:lnTo>
                    <a:lnTo>
                      <a:pt x="35719" y="10382"/>
                    </a:lnTo>
                    <a:cubicBezTo>
                      <a:pt x="38757" y="10507"/>
                      <a:pt x="41614" y="10641"/>
                      <a:pt x="44765" y="10641"/>
                    </a:cubicBezTo>
                    <a:cubicBezTo>
                      <a:pt x="45220" y="10641"/>
                      <a:pt x="45681" y="10638"/>
                      <a:pt x="46149" y="10632"/>
                    </a:cubicBezTo>
                    <a:lnTo>
                      <a:pt x="46149" y="12323"/>
                    </a:lnTo>
                    <a:lnTo>
                      <a:pt x="35005" y="12526"/>
                    </a:lnTo>
                    <a:lnTo>
                      <a:pt x="35005" y="11371"/>
                    </a:lnTo>
                    <a:lnTo>
                      <a:pt x="34278" y="12156"/>
                    </a:lnTo>
                    <a:cubicBezTo>
                      <a:pt x="34326" y="15216"/>
                      <a:pt x="34290" y="17812"/>
                      <a:pt x="34338" y="21515"/>
                    </a:cubicBezTo>
                    <a:lnTo>
                      <a:pt x="32278" y="21515"/>
                    </a:lnTo>
                    <a:cubicBezTo>
                      <a:pt x="32373" y="18538"/>
                      <a:pt x="32445" y="16371"/>
                      <a:pt x="32469" y="13883"/>
                    </a:cubicBezTo>
                    <a:lnTo>
                      <a:pt x="32469" y="13883"/>
                    </a:lnTo>
                    <a:lnTo>
                      <a:pt x="31468" y="14788"/>
                    </a:lnTo>
                    <a:lnTo>
                      <a:pt x="31468" y="15669"/>
                    </a:lnTo>
                    <a:cubicBezTo>
                      <a:pt x="31492" y="17312"/>
                      <a:pt x="31564" y="19098"/>
                      <a:pt x="31623" y="20729"/>
                    </a:cubicBezTo>
                    <a:lnTo>
                      <a:pt x="31623" y="21515"/>
                    </a:lnTo>
                    <a:lnTo>
                      <a:pt x="29528" y="21515"/>
                    </a:lnTo>
                    <a:cubicBezTo>
                      <a:pt x="29587" y="19276"/>
                      <a:pt x="29635" y="18229"/>
                      <a:pt x="29671" y="16669"/>
                    </a:cubicBezTo>
                    <a:lnTo>
                      <a:pt x="29671" y="16669"/>
                    </a:lnTo>
                    <a:lnTo>
                      <a:pt x="28766" y="17479"/>
                    </a:lnTo>
                    <a:cubicBezTo>
                      <a:pt x="28801" y="18526"/>
                      <a:pt x="28837" y="19681"/>
                      <a:pt x="28873" y="20717"/>
                    </a:cubicBezTo>
                    <a:lnTo>
                      <a:pt x="28873" y="21515"/>
                    </a:lnTo>
                    <a:lnTo>
                      <a:pt x="26825" y="21515"/>
                    </a:lnTo>
                    <a:cubicBezTo>
                      <a:pt x="26837" y="20765"/>
                      <a:pt x="26849" y="20098"/>
                      <a:pt x="26861" y="19479"/>
                    </a:cubicBezTo>
                    <a:lnTo>
                      <a:pt x="26861" y="19479"/>
                    </a:lnTo>
                    <a:lnTo>
                      <a:pt x="26111" y="20146"/>
                    </a:lnTo>
                    <a:cubicBezTo>
                      <a:pt x="26111" y="20312"/>
                      <a:pt x="26123" y="20598"/>
                      <a:pt x="26134" y="20753"/>
                    </a:cubicBezTo>
                    <a:lnTo>
                      <a:pt x="26134" y="21515"/>
                    </a:lnTo>
                    <a:lnTo>
                      <a:pt x="25003" y="21515"/>
                    </a:lnTo>
                    <a:lnTo>
                      <a:pt x="24468" y="21991"/>
                    </a:lnTo>
                    <a:cubicBezTo>
                      <a:pt x="27932" y="21931"/>
                      <a:pt x="31278" y="21705"/>
                      <a:pt x="34993" y="21646"/>
                    </a:cubicBezTo>
                    <a:lnTo>
                      <a:pt x="34993" y="23670"/>
                    </a:lnTo>
                    <a:lnTo>
                      <a:pt x="23848" y="23467"/>
                    </a:lnTo>
                    <a:lnTo>
                      <a:pt x="23848" y="22693"/>
                    </a:lnTo>
                    <a:lnTo>
                      <a:pt x="22955" y="23467"/>
                    </a:lnTo>
                    <a:cubicBezTo>
                      <a:pt x="22908" y="26503"/>
                      <a:pt x="22670" y="29682"/>
                      <a:pt x="22622" y="32659"/>
                    </a:cubicBezTo>
                    <a:lnTo>
                      <a:pt x="20979" y="32659"/>
                    </a:lnTo>
                    <a:cubicBezTo>
                      <a:pt x="20943" y="30433"/>
                      <a:pt x="20896" y="27777"/>
                      <a:pt x="20860" y="25384"/>
                    </a:cubicBezTo>
                    <a:lnTo>
                      <a:pt x="19979" y="26301"/>
                    </a:lnTo>
                    <a:cubicBezTo>
                      <a:pt x="19943" y="28408"/>
                      <a:pt x="19907" y="30433"/>
                      <a:pt x="19872" y="32659"/>
                    </a:cubicBezTo>
                    <a:lnTo>
                      <a:pt x="18205" y="32659"/>
                    </a:lnTo>
                    <a:cubicBezTo>
                      <a:pt x="18181" y="32528"/>
                      <a:pt x="18169" y="32385"/>
                      <a:pt x="18169" y="32254"/>
                    </a:cubicBezTo>
                    <a:cubicBezTo>
                      <a:pt x="18157" y="30861"/>
                      <a:pt x="18157" y="29444"/>
                      <a:pt x="18145" y="28063"/>
                    </a:cubicBezTo>
                    <a:lnTo>
                      <a:pt x="17169" y="29087"/>
                    </a:lnTo>
                    <a:cubicBezTo>
                      <a:pt x="17157" y="30254"/>
                      <a:pt x="17133" y="31171"/>
                      <a:pt x="17121" y="32659"/>
                    </a:cubicBezTo>
                    <a:lnTo>
                      <a:pt x="15478" y="32659"/>
                    </a:lnTo>
                    <a:cubicBezTo>
                      <a:pt x="15466" y="31909"/>
                      <a:pt x="15455" y="31385"/>
                      <a:pt x="15443" y="30790"/>
                    </a:cubicBezTo>
                    <a:lnTo>
                      <a:pt x="14419" y="31849"/>
                    </a:lnTo>
                    <a:lnTo>
                      <a:pt x="14419" y="32659"/>
                    </a:lnTo>
                    <a:lnTo>
                      <a:pt x="13633" y="32659"/>
                    </a:lnTo>
                    <a:lnTo>
                      <a:pt x="12811" y="33254"/>
                    </a:lnTo>
                    <a:cubicBezTo>
                      <a:pt x="16288" y="33314"/>
                      <a:pt x="20134" y="33314"/>
                      <a:pt x="23098" y="33373"/>
                    </a:cubicBezTo>
                    <a:lnTo>
                      <a:pt x="23098" y="35005"/>
                    </a:lnTo>
                    <a:lnTo>
                      <a:pt x="11954" y="35207"/>
                    </a:lnTo>
                    <a:lnTo>
                      <a:pt x="11954" y="34064"/>
                    </a:lnTo>
                    <a:lnTo>
                      <a:pt x="11418" y="34635"/>
                    </a:lnTo>
                    <a:cubicBezTo>
                      <a:pt x="11466" y="37707"/>
                      <a:pt x="11585" y="40827"/>
                      <a:pt x="11645" y="43803"/>
                    </a:cubicBezTo>
                    <a:lnTo>
                      <a:pt x="9573" y="43803"/>
                    </a:lnTo>
                    <a:cubicBezTo>
                      <a:pt x="9680" y="41565"/>
                      <a:pt x="9740" y="38862"/>
                      <a:pt x="9763" y="36374"/>
                    </a:cubicBezTo>
                    <a:lnTo>
                      <a:pt x="9763" y="36374"/>
                    </a:lnTo>
                    <a:lnTo>
                      <a:pt x="8763" y="37386"/>
                    </a:lnTo>
                    <a:lnTo>
                      <a:pt x="8763" y="38422"/>
                    </a:lnTo>
                    <a:cubicBezTo>
                      <a:pt x="8787" y="40029"/>
                      <a:pt x="8870" y="41589"/>
                      <a:pt x="8918" y="43184"/>
                    </a:cubicBezTo>
                    <a:lnTo>
                      <a:pt x="8918" y="43803"/>
                    </a:lnTo>
                    <a:lnTo>
                      <a:pt x="6823" y="43803"/>
                    </a:lnTo>
                    <a:cubicBezTo>
                      <a:pt x="6882" y="42315"/>
                      <a:pt x="6930" y="40720"/>
                      <a:pt x="6965" y="39160"/>
                    </a:cubicBezTo>
                    <a:lnTo>
                      <a:pt x="6965" y="39160"/>
                    </a:lnTo>
                    <a:lnTo>
                      <a:pt x="6061" y="40077"/>
                    </a:lnTo>
                    <a:cubicBezTo>
                      <a:pt x="6096" y="41112"/>
                      <a:pt x="6132" y="42124"/>
                      <a:pt x="6168" y="43160"/>
                    </a:cubicBezTo>
                    <a:lnTo>
                      <a:pt x="6168" y="43803"/>
                    </a:lnTo>
                    <a:lnTo>
                      <a:pt x="4120" y="43803"/>
                    </a:lnTo>
                    <a:cubicBezTo>
                      <a:pt x="4132" y="43053"/>
                      <a:pt x="4144" y="42601"/>
                      <a:pt x="4156" y="41970"/>
                    </a:cubicBezTo>
                    <a:lnTo>
                      <a:pt x="4156" y="41970"/>
                    </a:lnTo>
                    <a:lnTo>
                      <a:pt x="3405" y="42744"/>
                    </a:lnTo>
                    <a:cubicBezTo>
                      <a:pt x="3405" y="42910"/>
                      <a:pt x="3417" y="43089"/>
                      <a:pt x="3429" y="43256"/>
                    </a:cubicBezTo>
                    <a:cubicBezTo>
                      <a:pt x="3429" y="43434"/>
                      <a:pt x="3429" y="43637"/>
                      <a:pt x="3429" y="43827"/>
                    </a:cubicBezTo>
                    <a:cubicBezTo>
                      <a:pt x="3102" y="43877"/>
                      <a:pt x="2783" y="43901"/>
                      <a:pt x="2458" y="43901"/>
                    </a:cubicBezTo>
                    <a:cubicBezTo>
                      <a:pt x="2393" y="43901"/>
                      <a:pt x="2328" y="43900"/>
                      <a:pt x="2262" y="43898"/>
                    </a:cubicBezTo>
                    <a:lnTo>
                      <a:pt x="1596" y="44518"/>
                    </a:lnTo>
                    <a:cubicBezTo>
                      <a:pt x="5060" y="44458"/>
                      <a:pt x="8239" y="44399"/>
                      <a:pt x="11954" y="44339"/>
                    </a:cubicBezTo>
                    <a:lnTo>
                      <a:pt x="11954" y="46363"/>
                    </a:lnTo>
                    <a:lnTo>
                      <a:pt x="810" y="46173"/>
                    </a:lnTo>
                    <a:lnTo>
                      <a:pt x="810" y="45399"/>
                    </a:lnTo>
                    <a:lnTo>
                      <a:pt x="84" y="46101"/>
                    </a:lnTo>
                    <a:cubicBezTo>
                      <a:pt x="60" y="47316"/>
                      <a:pt x="24" y="48268"/>
                      <a:pt x="0" y="49744"/>
                    </a:cubicBezTo>
                    <a:lnTo>
                      <a:pt x="12633" y="49744"/>
                    </a:lnTo>
                    <a:cubicBezTo>
                      <a:pt x="12633" y="49006"/>
                      <a:pt x="12621" y="47958"/>
                      <a:pt x="12609" y="47066"/>
                    </a:cubicBezTo>
                    <a:cubicBezTo>
                      <a:pt x="12597" y="46196"/>
                      <a:pt x="12526" y="45268"/>
                      <a:pt x="12490" y="44387"/>
                    </a:cubicBezTo>
                    <a:cubicBezTo>
                      <a:pt x="12490" y="44220"/>
                      <a:pt x="12490" y="43791"/>
                      <a:pt x="12490" y="43791"/>
                    </a:cubicBezTo>
                    <a:lnTo>
                      <a:pt x="14585" y="43791"/>
                    </a:lnTo>
                    <a:cubicBezTo>
                      <a:pt x="14597" y="45280"/>
                      <a:pt x="14490" y="46327"/>
                      <a:pt x="14478" y="47577"/>
                    </a:cubicBezTo>
                    <a:cubicBezTo>
                      <a:pt x="14478" y="48280"/>
                      <a:pt x="14454" y="48994"/>
                      <a:pt x="14443" y="49744"/>
                    </a:cubicBezTo>
                    <a:lnTo>
                      <a:pt x="15383" y="49744"/>
                    </a:lnTo>
                    <a:cubicBezTo>
                      <a:pt x="15383" y="48994"/>
                      <a:pt x="15371" y="47911"/>
                      <a:pt x="15359" y="46994"/>
                    </a:cubicBezTo>
                    <a:cubicBezTo>
                      <a:pt x="15347" y="46137"/>
                      <a:pt x="15276" y="45220"/>
                      <a:pt x="15240" y="44351"/>
                    </a:cubicBezTo>
                    <a:cubicBezTo>
                      <a:pt x="15228" y="44196"/>
                      <a:pt x="15240" y="43791"/>
                      <a:pt x="15240" y="43791"/>
                    </a:cubicBezTo>
                    <a:lnTo>
                      <a:pt x="17300" y="43791"/>
                    </a:lnTo>
                    <a:cubicBezTo>
                      <a:pt x="17276" y="46030"/>
                      <a:pt x="17240" y="47518"/>
                      <a:pt x="17205" y="49744"/>
                    </a:cubicBezTo>
                    <a:lnTo>
                      <a:pt x="18145" y="49744"/>
                    </a:lnTo>
                    <a:cubicBezTo>
                      <a:pt x="18110" y="47506"/>
                      <a:pt x="18074" y="45887"/>
                      <a:pt x="18038" y="43934"/>
                    </a:cubicBezTo>
                    <a:cubicBezTo>
                      <a:pt x="18188" y="43887"/>
                      <a:pt x="18693" y="43859"/>
                      <a:pt x="19175" y="43859"/>
                    </a:cubicBezTo>
                    <a:cubicBezTo>
                      <a:pt x="19538" y="43859"/>
                      <a:pt x="19888" y="43875"/>
                      <a:pt x="20062" y="43910"/>
                    </a:cubicBezTo>
                    <a:cubicBezTo>
                      <a:pt x="20027" y="45851"/>
                      <a:pt x="19991" y="47506"/>
                      <a:pt x="19955" y="49733"/>
                    </a:cubicBezTo>
                    <a:lnTo>
                      <a:pt x="20884" y="49733"/>
                    </a:lnTo>
                    <a:cubicBezTo>
                      <a:pt x="20884" y="48994"/>
                      <a:pt x="20872" y="47851"/>
                      <a:pt x="20860" y="46899"/>
                    </a:cubicBezTo>
                    <a:cubicBezTo>
                      <a:pt x="20848" y="46053"/>
                      <a:pt x="20789" y="45149"/>
                      <a:pt x="20741" y="44303"/>
                    </a:cubicBezTo>
                    <a:lnTo>
                      <a:pt x="20741" y="43791"/>
                    </a:lnTo>
                    <a:lnTo>
                      <a:pt x="22801" y="43791"/>
                    </a:lnTo>
                    <a:cubicBezTo>
                      <a:pt x="22777" y="46018"/>
                      <a:pt x="22741" y="47506"/>
                      <a:pt x="22705" y="49733"/>
                    </a:cubicBezTo>
                    <a:lnTo>
                      <a:pt x="35314" y="49733"/>
                    </a:lnTo>
                    <a:cubicBezTo>
                      <a:pt x="35302" y="48994"/>
                      <a:pt x="35290" y="47554"/>
                      <a:pt x="35278" y="46446"/>
                    </a:cubicBezTo>
                    <a:cubicBezTo>
                      <a:pt x="35267" y="45756"/>
                      <a:pt x="35219" y="44994"/>
                      <a:pt x="35195" y="44303"/>
                    </a:cubicBezTo>
                    <a:lnTo>
                      <a:pt x="35195" y="43791"/>
                    </a:lnTo>
                    <a:lnTo>
                      <a:pt x="37291" y="43791"/>
                    </a:lnTo>
                    <a:cubicBezTo>
                      <a:pt x="37303" y="45280"/>
                      <a:pt x="37195" y="46315"/>
                      <a:pt x="37183" y="47566"/>
                    </a:cubicBezTo>
                    <a:cubicBezTo>
                      <a:pt x="37183" y="48268"/>
                      <a:pt x="37172" y="48994"/>
                      <a:pt x="37148" y="49733"/>
                    </a:cubicBezTo>
                    <a:lnTo>
                      <a:pt x="38088" y="49733"/>
                    </a:lnTo>
                    <a:cubicBezTo>
                      <a:pt x="38088" y="48994"/>
                      <a:pt x="38076" y="47899"/>
                      <a:pt x="38065" y="46982"/>
                    </a:cubicBezTo>
                    <a:cubicBezTo>
                      <a:pt x="38053" y="46113"/>
                      <a:pt x="37981" y="45208"/>
                      <a:pt x="37945" y="44351"/>
                    </a:cubicBezTo>
                    <a:cubicBezTo>
                      <a:pt x="37945" y="44184"/>
                      <a:pt x="37945" y="43791"/>
                      <a:pt x="37945" y="43791"/>
                    </a:cubicBezTo>
                    <a:lnTo>
                      <a:pt x="40005" y="43791"/>
                    </a:lnTo>
                    <a:cubicBezTo>
                      <a:pt x="39981" y="46018"/>
                      <a:pt x="39946" y="47506"/>
                      <a:pt x="39910" y="49733"/>
                    </a:cubicBezTo>
                    <a:lnTo>
                      <a:pt x="40851" y="49733"/>
                    </a:lnTo>
                    <a:cubicBezTo>
                      <a:pt x="40815" y="47506"/>
                      <a:pt x="40779" y="46018"/>
                      <a:pt x="40743" y="43791"/>
                    </a:cubicBezTo>
                    <a:lnTo>
                      <a:pt x="42756" y="43791"/>
                    </a:lnTo>
                    <a:cubicBezTo>
                      <a:pt x="42732" y="46018"/>
                      <a:pt x="42696" y="47506"/>
                      <a:pt x="42660" y="49733"/>
                    </a:cubicBezTo>
                    <a:lnTo>
                      <a:pt x="43601" y="49733"/>
                    </a:lnTo>
                    <a:cubicBezTo>
                      <a:pt x="43565" y="47506"/>
                      <a:pt x="43529" y="45875"/>
                      <a:pt x="43494" y="43934"/>
                    </a:cubicBezTo>
                    <a:cubicBezTo>
                      <a:pt x="43650" y="43887"/>
                      <a:pt x="44166" y="43859"/>
                      <a:pt x="44647" y="43859"/>
                    </a:cubicBezTo>
                    <a:cubicBezTo>
                      <a:pt x="45009" y="43859"/>
                      <a:pt x="45352" y="43875"/>
                      <a:pt x="45506" y="43910"/>
                    </a:cubicBezTo>
                    <a:cubicBezTo>
                      <a:pt x="45482" y="45851"/>
                      <a:pt x="45446" y="47506"/>
                      <a:pt x="45411" y="49733"/>
                    </a:cubicBezTo>
                    <a:lnTo>
                      <a:pt x="56543" y="49733"/>
                    </a:lnTo>
                    <a:lnTo>
                      <a:pt x="56543" y="49137"/>
                    </a:lnTo>
                    <a:cubicBezTo>
                      <a:pt x="53759" y="49039"/>
                      <a:pt x="51400" y="48968"/>
                      <a:pt x="48836" y="48968"/>
                    </a:cubicBezTo>
                    <a:cubicBezTo>
                      <a:pt x="47968" y="48968"/>
                      <a:pt x="47076" y="48976"/>
                      <a:pt x="46137" y="48994"/>
                    </a:cubicBezTo>
                    <a:lnTo>
                      <a:pt x="46137" y="47292"/>
                    </a:lnTo>
                    <a:cubicBezTo>
                      <a:pt x="49852" y="47232"/>
                      <a:pt x="52828" y="47173"/>
                      <a:pt x="56543" y="47113"/>
                    </a:cubicBezTo>
                    <a:lnTo>
                      <a:pt x="56543" y="46363"/>
                    </a:lnTo>
                    <a:cubicBezTo>
                      <a:pt x="52816" y="46304"/>
                      <a:pt x="49852" y="46244"/>
                      <a:pt x="46137" y="46173"/>
                    </a:cubicBezTo>
                    <a:lnTo>
                      <a:pt x="46137" y="44541"/>
                    </a:lnTo>
                    <a:cubicBezTo>
                      <a:pt x="49852" y="44482"/>
                      <a:pt x="52828" y="44422"/>
                      <a:pt x="56543" y="44363"/>
                    </a:cubicBezTo>
                    <a:lnTo>
                      <a:pt x="56543" y="43803"/>
                    </a:lnTo>
                    <a:lnTo>
                      <a:pt x="54983" y="43803"/>
                    </a:lnTo>
                    <a:cubicBezTo>
                      <a:pt x="55138" y="40088"/>
                      <a:pt x="55221" y="36374"/>
                      <a:pt x="55162" y="32659"/>
                    </a:cubicBezTo>
                    <a:lnTo>
                      <a:pt x="56543" y="32659"/>
                    </a:lnTo>
                    <a:lnTo>
                      <a:pt x="56543" y="31897"/>
                    </a:lnTo>
                    <a:cubicBezTo>
                      <a:pt x="52828" y="31849"/>
                      <a:pt x="49625" y="31790"/>
                      <a:pt x="46089" y="31730"/>
                    </a:cubicBezTo>
                    <a:cubicBezTo>
                      <a:pt x="46077" y="31206"/>
                      <a:pt x="46054" y="30647"/>
                      <a:pt x="46054" y="30087"/>
                    </a:cubicBezTo>
                    <a:cubicBezTo>
                      <a:pt x="49566" y="30028"/>
                      <a:pt x="52828" y="29968"/>
                      <a:pt x="56543" y="29909"/>
                    </a:cubicBezTo>
                    <a:lnTo>
                      <a:pt x="56543" y="29194"/>
                    </a:lnTo>
                    <a:cubicBezTo>
                      <a:pt x="53721" y="29086"/>
                      <a:pt x="51326" y="29018"/>
                      <a:pt x="48709" y="29018"/>
                    </a:cubicBezTo>
                    <a:cubicBezTo>
                      <a:pt x="47880" y="29018"/>
                      <a:pt x="47030" y="29025"/>
                      <a:pt x="46137" y="29040"/>
                    </a:cubicBezTo>
                    <a:lnTo>
                      <a:pt x="46137" y="27313"/>
                    </a:lnTo>
                    <a:cubicBezTo>
                      <a:pt x="46244" y="27301"/>
                      <a:pt x="46351" y="27289"/>
                      <a:pt x="46458" y="27289"/>
                    </a:cubicBezTo>
                    <a:cubicBezTo>
                      <a:pt x="49102" y="27265"/>
                      <a:pt x="51697" y="27242"/>
                      <a:pt x="54340" y="27206"/>
                    </a:cubicBezTo>
                    <a:cubicBezTo>
                      <a:pt x="55090" y="27194"/>
                      <a:pt x="55805" y="27158"/>
                      <a:pt x="56543" y="27123"/>
                    </a:cubicBezTo>
                    <a:lnTo>
                      <a:pt x="56543" y="26444"/>
                    </a:lnTo>
                    <a:cubicBezTo>
                      <a:pt x="53712" y="26335"/>
                      <a:pt x="51321" y="26268"/>
                      <a:pt x="48707" y="26268"/>
                    </a:cubicBezTo>
                    <a:cubicBezTo>
                      <a:pt x="47880" y="26268"/>
                      <a:pt x="47030" y="26275"/>
                      <a:pt x="46137" y="26289"/>
                    </a:cubicBezTo>
                    <a:lnTo>
                      <a:pt x="46137" y="24587"/>
                    </a:lnTo>
                    <a:cubicBezTo>
                      <a:pt x="49864" y="24527"/>
                      <a:pt x="52828" y="24468"/>
                      <a:pt x="56543" y="24408"/>
                    </a:cubicBezTo>
                    <a:lnTo>
                      <a:pt x="56543" y="23646"/>
                    </a:lnTo>
                    <a:cubicBezTo>
                      <a:pt x="52816" y="23586"/>
                      <a:pt x="49852" y="23527"/>
                      <a:pt x="46137" y="23467"/>
                    </a:cubicBezTo>
                    <a:lnTo>
                      <a:pt x="46137" y="21836"/>
                    </a:lnTo>
                    <a:cubicBezTo>
                      <a:pt x="49864" y="21777"/>
                      <a:pt x="52828" y="21717"/>
                      <a:pt x="56543" y="21658"/>
                    </a:cubicBezTo>
                    <a:lnTo>
                      <a:pt x="56543" y="21181"/>
                    </a:lnTo>
                    <a:cubicBezTo>
                      <a:pt x="56454" y="21185"/>
                      <a:pt x="56365" y="21187"/>
                      <a:pt x="56276" y="21187"/>
                    </a:cubicBezTo>
                    <a:cubicBezTo>
                      <a:pt x="55818" y="21187"/>
                      <a:pt x="55361" y="21134"/>
                      <a:pt x="54912" y="21015"/>
                    </a:cubicBezTo>
                    <a:cubicBezTo>
                      <a:pt x="55067" y="17276"/>
                      <a:pt x="55221" y="13335"/>
                      <a:pt x="55162" y="9620"/>
                    </a:cubicBezTo>
                    <a:lnTo>
                      <a:pt x="56543" y="9620"/>
                    </a:lnTo>
                    <a:lnTo>
                      <a:pt x="56543" y="9192"/>
                    </a:lnTo>
                    <a:cubicBezTo>
                      <a:pt x="52816" y="9132"/>
                      <a:pt x="49852" y="9073"/>
                      <a:pt x="46137" y="9025"/>
                    </a:cubicBezTo>
                    <a:lnTo>
                      <a:pt x="46137" y="7394"/>
                    </a:lnTo>
                    <a:cubicBezTo>
                      <a:pt x="49864" y="7334"/>
                      <a:pt x="52828" y="7275"/>
                      <a:pt x="56543" y="7215"/>
                    </a:cubicBezTo>
                    <a:lnTo>
                      <a:pt x="56543" y="6489"/>
                    </a:lnTo>
                    <a:cubicBezTo>
                      <a:pt x="53759" y="6391"/>
                      <a:pt x="51400" y="6320"/>
                      <a:pt x="48836" y="6320"/>
                    </a:cubicBezTo>
                    <a:cubicBezTo>
                      <a:pt x="47968" y="6320"/>
                      <a:pt x="47076" y="6328"/>
                      <a:pt x="46137" y="6346"/>
                    </a:cubicBezTo>
                    <a:lnTo>
                      <a:pt x="46137" y="4632"/>
                    </a:lnTo>
                    <a:cubicBezTo>
                      <a:pt x="49864" y="4572"/>
                      <a:pt x="52828" y="4513"/>
                      <a:pt x="56543" y="4453"/>
                    </a:cubicBezTo>
                    <a:lnTo>
                      <a:pt x="56543" y="3739"/>
                    </a:lnTo>
                    <a:cubicBezTo>
                      <a:pt x="53712" y="3630"/>
                      <a:pt x="51321" y="3563"/>
                      <a:pt x="48707" y="3563"/>
                    </a:cubicBezTo>
                    <a:cubicBezTo>
                      <a:pt x="47880" y="3563"/>
                      <a:pt x="47030" y="3570"/>
                      <a:pt x="46137" y="3584"/>
                    </a:cubicBezTo>
                    <a:lnTo>
                      <a:pt x="46137" y="1881"/>
                    </a:lnTo>
                    <a:cubicBezTo>
                      <a:pt x="49864" y="1822"/>
                      <a:pt x="52828" y="1762"/>
                      <a:pt x="56543" y="1703"/>
                    </a:cubicBezTo>
                    <a:lnTo>
                      <a:pt x="56543" y="965"/>
                    </a:lnTo>
                    <a:cubicBezTo>
                      <a:pt x="55055" y="917"/>
                      <a:pt x="53340" y="869"/>
                      <a:pt x="51721" y="846"/>
                    </a:cubicBezTo>
                    <a:cubicBezTo>
                      <a:pt x="51098" y="838"/>
                      <a:pt x="50517" y="835"/>
                      <a:pt x="49937" y="835"/>
                    </a:cubicBezTo>
                    <a:cubicBezTo>
                      <a:pt x="48777" y="835"/>
                      <a:pt x="47621" y="846"/>
                      <a:pt x="46137" y="846"/>
                    </a:cubicBezTo>
                    <a:lnTo>
                      <a:pt x="4613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4"/>
              <p:cNvSpPr/>
              <p:nvPr/>
            </p:nvSpPr>
            <p:spPr>
              <a:xfrm>
                <a:off x="498850" y="4648625"/>
                <a:ext cx="23250" cy="43775"/>
              </a:xfrm>
              <a:custGeom>
                <a:avLst/>
                <a:gdLst/>
                <a:ahLst/>
                <a:cxnLst/>
                <a:rect l="l" t="t" r="r" b="b"/>
                <a:pathLst>
                  <a:path w="930" h="1751" extrusionOk="0">
                    <a:moveTo>
                      <a:pt x="906" y="0"/>
                    </a:moveTo>
                    <a:lnTo>
                      <a:pt x="13" y="893"/>
                    </a:lnTo>
                    <a:cubicBezTo>
                      <a:pt x="13" y="1191"/>
                      <a:pt x="1" y="1750"/>
                      <a:pt x="1" y="1750"/>
                    </a:cubicBezTo>
                    <a:lnTo>
                      <a:pt x="930" y="1750"/>
                    </a:lnTo>
                    <a:cubicBezTo>
                      <a:pt x="918" y="1012"/>
                      <a:pt x="918" y="584"/>
                      <a:pt x="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 name="Google Shape;58;p4"/>
            <p:cNvSpPr/>
            <p:nvPr/>
          </p:nvSpPr>
          <p:spPr>
            <a:xfrm>
              <a:off x="0" y="411850"/>
              <a:ext cx="6642900" cy="572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4"/>
            <p:cNvSpPr/>
            <p:nvPr/>
          </p:nvSpPr>
          <p:spPr>
            <a:xfrm>
              <a:off x="-150" y="0"/>
              <a:ext cx="9144000" cy="5143500"/>
            </a:xfrm>
            <a:prstGeom prst="frame">
              <a:avLst>
                <a:gd name="adj1" fmla="val 237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0" name="Google Shape;60;p4"/>
          <p:cNvSpPr txBox="1">
            <a:spLocks noGrp="1"/>
          </p:cNvSpPr>
          <p:nvPr>
            <p:ph type="title"/>
          </p:nvPr>
        </p:nvSpPr>
        <p:spPr>
          <a:xfrm>
            <a:off x="804511" y="575333"/>
            <a:ext cx="10391200" cy="763600"/>
          </a:xfrm>
          <a:prstGeom prst="rect">
            <a:avLst/>
          </a:prstGeom>
        </p:spPr>
        <p:txBody>
          <a:bodyPr spcFirstLastPara="1" wrap="square" lIns="91425" tIns="91425" rIns="91425" bIns="91425" anchor="ctr" anchorCtr="0">
            <a:noAutofit/>
          </a:bodyPr>
          <a:lstStyle>
            <a:lvl1pPr lvl="0" algn="l">
              <a:spcBef>
                <a:spcPts val="0"/>
              </a:spcBef>
              <a:spcAft>
                <a:spcPts val="0"/>
              </a:spcAft>
              <a:buClr>
                <a:schemeClr val="lt1"/>
              </a:buClr>
              <a:buSzPts val="2800"/>
              <a:buNone/>
              <a:defRPr sz="4000">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r>
              <a:rPr lang="en-US"/>
              <a:t>Click to edit Master title style</a:t>
            </a:r>
            <a:endParaRPr/>
          </a:p>
        </p:txBody>
      </p:sp>
      <p:sp>
        <p:nvSpPr>
          <p:cNvPr id="61" name="Google Shape;61;p4"/>
          <p:cNvSpPr txBox="1">
            <a:spLocks noGrp="1"/>
          </p:cNvSpPr>
          <p:nvPr>
            <p:ph type="body" idx="1"/>
          </p:nvPr>
        </p:nvSpPr>
        <p:spPr>
          <a:xfrm>
            <a:off x="1145267" y="1485867"/>
            <a:ext cx="9901600" cy="4927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AutoNum type="arabicPeriod"/>
              <a:defRPr sz="1600"/>
            </a:lvl1pPr>
            <a:lvl2pPr marL="1219170" lvl="1" indent="-406390">
              <a:spcBef>
                <a:spcPts val="0"/>
              </a:spcBef>
              <a:spcAft>
                <a:spcPts val="0"/>
              </a:spcAft>
              <a:buClr>
                <a:srgbClr val="434343"/>
              </a:buClr>
              <a:buSzPts val="1200"/>
              <a:buFont typeface="Roboto Condensed"/>
              <a:buAutoNum type="alphaLcPeriod"/>
              <a:defRPr/>
            </a:lvl2pPr>
            <a:lvl3pPr marL="1828754" lvl="2" indent="-406390">
              <a:spcBef>
                <a:spcPts val="0"/>
              </a:spcBef>
              <a:spcAft>
                <a:spcPts val="0"/>
              </a:spcAft>
              <a:buClr>
                <a:srgbClr val="434343"/>
              </a:buClr>
              <a:buSzPts val="1200"/>
              <a:buFont typeface="Roboto Condensed"/>
              <a:buAutoNum type="romanLcPeriod"/>
              <a:defRPr/>
            </a:lvl3pPr>
            <a:lvl4pPr marL="2438339" lvl="3" indent="-406390">
              <a:spcBef>
                <a:spcPts val="0"/>
              </a:spcBef>
              <a:spcAft>
                <a:spcPts val="0"/>
              </a:spcAft>
              <a:buClr>
                <a:srgbClr val="434343"/>
              </a:buClr>
              <a:buSzPts val="1200"/>
              <a:buFont typeface="Roboto Condensed"/>
              <a:buAutoNum type="arabicPeriod"/>
              <a:defRPr/>
            </a:lvl4pPr>
            <a:lvl5pPr marL="3047924" lvl="4" indent="-406390">
              <a:spcBef>
                <a:spcPts val="0"/>
              </a:spcBef>
              <a:spcAft>
                <a:spcPts val="0"/>
              </a:spcAft>
              <a:buClr>
                <a:srgbClr val="434343"/>
              </a:buClr>
              <a:buSzPts val="1200"/>
              <a:buFont typeface="Roboto Condensed"/>
              <a:buAutoNum type="alphaLcPeriod"/>
              <a:defRPr/>
            </a:lvl5pPr>
            <a:lvl6pPr marL="3657509" lvl="5" indent="-406390">
              <a:spcBef>
                <a:spcPts val="0"/>
              </a:spcBef>
              <a:spcAft>
                <a:spcPts val="0"/>
              </a:spcAft>
              <a:buClr>
                <a:srgbClr val="434343"/>
              </a:buClr>
              <a:buSzPts val="1200"/>
              <a:buFont typeface="Roboto Condensed"/>
              <a:buAutoNum type="romanLcPeriod"/>
              <a:defRPr/>
            </a:lvl6pPr>
            <a:lvl7pPr marL="4267093" lvl="6" indent="-406390">
              <a:spcBef>
                <a:spcPts val="0"/>
              </a:spcBef>
              <a:spcAft>
                <a:spcPts val="0"/>
              </a:spcAft>
              <a:buClr>
                <a:srgbClr val="434343"/>
              </a:buClr>
              <a:buSzPts val="1200"/>
              <a:buFont typeface="Roboto Condensed"/>
              <a:buAutoNum type="arabicPeriod"/>
              <a:defRPr/>
            </a:lvl7pPr>
            <a:lvl8pPr marL="4876678" lvl="7" indent="-406390">
              <a:spcBef>
                <a:spcPts val="0"/>
              </a:spcBef>
              <a:spcAft>
                <a:spcPts val="0"/>
              </a:spcAft>
              <a:buClr>
                <a:srgbClr val="434343"/>
              </a:buClr>
              <a:buSzPts val="1200"/>
              <a:buFont typeface="Roboto Condensed"/>
              <a:buAutoNum type="alphaLcPeriod"/>
              <a:defRPr/>
            </a:lvl8pPr>
            <a:lvl9pPr marL="5486263" lvl="8" indent="-406390">
              <a:spcBef>
                <a:spcPts val="0"/>
              </a:spcBef>
              <a:spcAft>
                <a:spcPts val="0"/>
              </a:spcAft>
              <a:buClr>
                <a:srgbClr val="434343"/>
              </a:buClr>
              <a:buSzPts val="1200"/>
              <a:buFont typeface="Roboto Condensed"/>
              <a:buAutoNum type="romanLcPeriod"/>
              <a:defRPr/>
            </a:lvl9pPr>
          </a:lstStyle>
          <a:p>
            <a:pPr lvl="0"/>
            <a:r>
              <a:rPr lang="en-US"/>
              <a:t>Click to edit Master text styles</a:t>
            </a:r>
          </a:p>
        </p:txBody>
      </p:sp>
    </p:spTree>
    <p:extLst>
      <p:ext uri="{BB962C8B-B14F-4D97-AF65-F5344CB8AC3E}">
        <p14:creationId xmlns:p14="http://schemas.microsoft.com/office/powerpoint/2010/main" val="35977991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79"/>
        <p:cNvGrpSpPr/>
        <p:nvPr/>
      </p:nvGrpSpPr>
      <p:grpSpPr>
        <a:xfrm>
          <a:off x="0" y="0"/>
          <a:ext cx="0" cy="0"/>
          <a:chOff x="0" y="0"/>
          <a:chExt cx="0" cy="0"/>
        </a:xfrm>
      </p:grpSpPr>
      <p:grpSp>
        <p:nvGrpSpPr>
          <p:cNvPr id="180" name="Google Shape;180;p10"/>
          <p:cNvGrpSpPr/>
          <p:nvPr/>
        </p:nvGrpSpPr>
        <p:grpSpPr>
          <a:xfrm>
            <a:off x="0" y="-2200"/>
            <a:ext cx="12192003" cy="6862400"/>
            <a:chOff x="0" y="-1650"/>
            <a:chExt cx="9144002" cy="5146800"/>
          </a:xfrm>
        </p:grpSpPr>
        <p:sp>
          <p:nvSpPr>
            <p:cNvPr id="181" name="Google Shape;181;p10"/>
            <p:cNvSpPr/>
            <p:nvPr/>
          </p:nvSpPr>
          <p:spPr>
            <a:xfrm>
              <a:off x="2" y="0"/>
              <a:ext cx="9144000" cy="5143500"/>
            </a:xfrm>
            <a:prstGeom prst="frame">
              <a:avLst>
                <a:gd name="adj1" fmla="val 237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0"/>
            <p:cNvSpPr/>
            <p:nvPr/>
          </p:nvSpPr>
          <p:spPr>
            <a:xfrm rot="-5400000">
              <a:off x="-2406600" y="2404950"/>
              <a:ext cx="5146800" cy="333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0"/>
            <p:cNvSpPr/>
            <p:nvPr/>
          </p:nvSpPr>
          <p:spPr>
            <a:xfrm>
              <a:off x="0" y="411850"/>
              <a:ext cx="3701400" cy="944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4" name="Google Shape;184;p10"/>
            <p:cNvGrpSpPr/>
            <p:nvPr/>
          </p:nvGrpSpPr>
          <p:grpSpPr>
            <a:xfrm>
              <a:off x="7201645" y="3210653"/>
              <a:ext cx="1840782" cy="1823397"/>
              <a:chOff x="498850" y="3224050"/>
              <a:chExt cx="1482350" cy="1468350"/>
            </a:xfrm>
          </p:grpSpPr>
          <p:sp>
            <p:nvSpPr>
              <p:cNvPr id="185" name="Google Shape;185;p10"/>
              <p:cNvSpPr/>
              <p:nvPr/>
            </p:nvSpPr>
            <p:spPr>
              <a:xfrm>
                <a:off x="1742175" y="3224050"/>
                <a:ext cx="239025" cy="202725"/>
              </a:xfrm>
              <a:custGeom>
                <a:avLst/>
                <a:gdLst/>
                <a:ahLst/>
                <a:cxnLst/>
                <a:rect l="l" t="t" r="r" b="b"/>
                <a:pathLst>
                  <a:path w="9561" h="8109" extrusionOk="0">
                    <a:moveTo>
                      <a:pt x="8192" y="0"/>
                    </a:moveTo>
                    <a:lnTo>
                      <a:pt x="7192" y="988"/>
                    </a:lnTo>
                    <a:cubicBezTo>
                      <a:pt x="7192" y="1334"/>
                      <a:pt x="7192" y="1679"/>
                      <a:pt x="7204" y="2024"/>
                    </a:cubicBezTo>
                    <a:cubicBezTo>
                      <a:pt x="7227" y="3620"/>
                      <a:pt x="7299" y="5215"/>
                      <a:pt x="7346" y="6822"/>
                    </a:cubicBezTo>
                    <a:cubicBezTo>
                      <a:pt x="7358" y="7025"/>
                      <a:pt x="7346" y="7215"/>
                      <a:pt x="7346" y="7477"/>
                    </a:cubicBezTo>
                    <a:cubicBezTo>
                      <a:pt x="7055" y="7487"/>
                      <a:pt x="6767" y="7491"/>
                      <a:pt x="6476" y="7491"/>
                    </a:cubicBezTo>
                    <a:cubicBezTo>
                      <a:pt x="6080" y="7491"/>
                      <a:pt x="5677" y="7484"/>
                      <a:pt x="5251" y="7477"/>
                    </a:cubicBezTo>
                    <a:cubicBezTo>
                      <a:pt x="5310" y="5906"/>
                      <a:pt x="5370" y="4346"/>
                      <a:pt x="5394" y="2786"/>
                    </a:cubicBezTo>
                    <a:lnTo>
                      <a:pt x="5394" y="2786"/>
                    </a:lnTo>
                    <a:lnTo>
                      <a:pt x="4501" y="3691"/>
                    </a:lnTo>
                    <a:cubicBezTo>
                      <a:pt x="4525" y="4715"/>
                      <a:pt x="4560" y="5751"/>
                      <a:pt x="4596" y="6775"/>
                    </a:cubicBezTo>
                    <a:lnTo>
                      <a:pt x="4596" y="7418"/>
                    </a:lnTo>
                    <a:cubicBezTo>
                      <a:pt x="4419" y="7467"/>
                      <a:pt x="3906" y="7496"/>
                      <a:pt x="3414" y="7496"/>
                    </a:cubicBezTo>
                    <a:cubicBezTo>
                      <a:pt x="3078" y="7496"/>
                      <a:pt x="2751" y="7482"/>
                      <a:pt x="2548" y="7453"/>
                    </a:cubicBezTo>
                    <a:cubicBezTo>
                      <a:pt x="2560" y="6834"/>
                      <a:pt x="2572" y="6215"/>
                      <a:pt x="2584" y="5596"/>
                    </a:cubicBezTo>
                    <a:lnTo>
                      <a:pt x="2584" y="5596"/>
                    </a:lnTo>
                    <a:lnTo>
                      <a:pt x="1798" y="6382"/>
                    </a:lnTo>
                    <a:cubicBezTo>
                      <a:pt x="1798" y="6727"/>
                      <a:pt x="1810" y="7084"/>
                      <a:pt x="1810" y="7430"/>
                    </a:cubicBezTo>
                    <a:cubicBezTo>
                      <a:pt x="1504" y="7469"/>
                      <a:pt x="1190" y="7492"/>
                      <a:pt x="882" y="7492"/>
                    </a:cubicBezTo>
                    <a:cubicBezTo>
                      <a:pt x="818" y="7492"/>
                      <a:pt x="754" y="7491"/>
                      <a:pt x="691" y="7489"/>
                    </a:cubicBezTo>
                    <a:lnTo>
                      <a:pt x="0" y="8108"/>
                    </a:lnTo>
                    <a:cubicBezTo>
                      <a:pt x="3215" y="8049"/>
                      <a:pt x="6584" y="7989"/>
                      <a:pt x="9561" y="7941"/>
                    </a:cubicBezTo>
                    <a:lnTo>
                      <a:pt x="9561" y="7465"/>
                    </a:lnTo>
                    <a:lnTo>
                      <a:pt x="8001" y="7465"/>
                    </a:lnTo>
                    <a:cubicBezTo>
                      <a:pt x="8108" y="5239"/>
                      <a:pt x="8168" y="2488"/>
                      <a:pt x="81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0"/>
              <p:cNvSpPr/>
              <p:nvPr/>
            </p:nvSpPr>
            <p:spPr>
              <a:xfrm>
                <a:off x="567625" y="3448775"/>
                <a:ext cx="1413575" cy="1243625"/>
              </a:xfrm>
              <a:custGeom>
                <a:avLst/>
                <a:gdLst/>
                <a:ahLst/>
                <a:cxnLst/>
                <a:rect l="l" t="t" r="r" b="b"/>
                <a:pathLst>
                  <a:path w="56543" h="49745" extrusionOk="0">
                    <a:moveTo>
                      <a:pt x="34838" y="13228"/>
                    </a:moveTo>
                    <a:lnTo>
                      <a:pt x="34838" y="13240"/>
                    </a:lnTo>
                    <a:lnTo>
                      <a:pt x="46137" y="13430"/>
                    </a:lnTo>
                    <a:lnTo>
                      <a:pt x="46137" y="15074"/>
                    </a:lnTo>
                    <a:lnTo>
                      <a:pt x="34850" y="15264"/>
                    </a:lnTo>
                    <a:cubicBezTo>
                      <a:pt x="34778" y="14978"/>
                      <a:pt x="34766" y="13585"/>
                      <a:pt x="34838" y="13228"/>
                    </a:cubicBezTo>
                    <a:close/>
                    <a:moveTo>
                      <a:pt x="34993" y="15978"/>
                    </a:moveTo>
                    <a:lnTo>
                      <a:pt x="46137" y="16181"/>
                    </a:lnTo>
                    <a:lnTo>
                      <a:pt x="46137" y="17812"/>
                    </a:lnTo>
                    <a:lnTo>
                      <a:pt x="34993" y="18002"/>
                    </a:lnTo>
                    <a:lnTo>
                      <a:pt x="34993" y="15978"/>
                    </a:lnTo>
                    <a:close/>
                    <a:moveTo>
                      <a:pt x="34790" y="18693"/>
                    </a:moveTo>
                    <a:cubicBezTo>
                      <a:pt x="36695" y="18753"/>
                      <a:pt x="38588" y="18824"/>
                      <a:pt x="40481" y="18848"/>
                    </a:cubicBezTo>
                    <a:cubicBezTo>
                      <a:pt x="41109" y="18852"/>
                      <a:pt x="41697" y="18853"/>
                      <a:pt x="42286" y="18853"/>
                    </a:cubicBezTo>
                    <a:cubicBezTo>
                      <a:pt x="43465" y="18853"/>
                      <a:pt x="44645" y="18848"/>
                      <a:pt x="46137" y="18848"/>
                    </a:cubicBezTo>
                    <a:lnTo>
                      <a:pt x="46137" y="20538"/>
                    </a:lnTo>
                    <a:lnTo>
                      <a:pt x="34790" y="20753"/>
                    </a:lnTo>
                    <a:cubicBezTo>
                      <a:pt x="34790" y="20443"/>
                      <a:pt x="34790" y="20098"/>
                      <a:pt x="34790" y="19753"/>
                    </a:cubicBezTo>
                    <a:cubicBezTo>
                      <a:pt x="34778" y="19407"/>
                      <a:pt x="34790" y="19086"/>
                      <a:pt x="34790" y="18693"/>
                    </a:cubicBezTo>
                    <a:close/>
                    <a:moveTo>
                      <a:pt x="48649" y="9620"/>
                    </a:moveTo>
                    <a:cubicBezTo>
                      <a:pt x="48649" y="10061"/>
                      <a:pt x="48653" y="10119"/>
                      <a:pt x="48657" y="10119"/>
                    </a:cubicBezTo>
                    <a:cubicBezTo>
                      <a:pt x="48658" y="10119"/>
                      <a:pt x="48659" y="10112"/>
                      <a:pt x="48660" y="10112"/>
                    </a:cubicBezTo>
                    <a:cubicBezTo>
                      <a:pt x="48661" y="10112"/>
                      <a:pt x="48661" y="10118"/>
                      <a:pt x="48661" y="10144"/>
                    </a:cubicBezTo>
                    <a:cubicBezTo>
                      <a:pt x="48673" y="12061"/>
                      <a:pt x="48661" y="14038"/>
                      <a:pt x="48685" y="15943"/>
                    </a:cubicBezTo>
                    <a:cubicBezTo>
                      <a:pt x="48709" y="17467"/>
                      <a:pt x="48780" y="19014"/>
                      <a:pt x="48828" y="20538"/>
                    </a:cubicBezTo>
                    <a:lnTo>
                      <a:pt x="48828" y="21169"/>
                    </a:lnTo>
                    <a:cubicBezTo>
                      <a:pt x="48764" y="21172"/>
                      <a:pt x="48701" y="21173"/>
                      <a:pt x="48638" y="21173"/>
                    </a:cubicBezTo>
                    <a:cubicBezTo>
                      <a:pt x="48003" y="21173"/>
                      <a:pt x="47386" y="21073"/>
                      <a:pt x="46780" y="21062"/>
                    </a:cubicBezTo>
                    <a:cubicBezTo>
                      <a:pt x="46839" y="17264"/>
                      <a:pt x="46899" y="13347"/>
                      <a:pt x="46958" y="9620"/>
                    </a:cubicBezTo>
                    <a:close/>
                    <a:moveTo>
                      <a:pt x="51400" y="9882"/>
                    </a:moveTo>
                    <a:cubicBezTo>
                      <a:pt x="51400" y="10037"/>
                      <a:pt x="51411" y="10168"/>
                      <a:pt x="51411" y="10299"/>
                    </a:cubicBezTo>
                    <a:cubicBezTo>
                      <a:pt x="51411" y="12168"/>
                      <a:pt x="51411" y="14014"/>
                      <a:pt x="51435" y="15871"/>
                    </a:cubicBezTo>
                    <a:cubicBezTo>
                      <a:pt x="51459" y="17419"/>
                      <a:pt x="51530" y="19122"/>
                      <a:pt x="51578" y="20669"/>
                    </a:cubicBezTo>
                    <a:cubicBezTo>
                      <a:pt x="51578" y="20884"/>
                      <a:pt x="51578" y="20765"/>
                      <a:pt x="51578" y="21515"/>
                    </a:cubicBezTo>
                    <a:lnTo>
                      <a:pt x="49530" y="21515"/>
                    </a:lnTo>
                    <a:cubicBezTo>
                      <a:pt x="49590" y="17062"/>
                      <a:pt x="49649" y="13823"/>
                      <a:pt x="49709" y="10025"/>
                    </a:cubicBezTo>
                    <a:cubicBezTo>
                      <a:pt x="49947" y="10025"/>
                      <a:pt x="50221" y="9930"/>
                      <a:pt x="50507" y="9930"/>
                    </a:cubicBezTo>
                    <a:cubicBezTo>
                      <a:pt x="50780" y="9918"/>
                      <a:pt x="51066" y="9882"/>
                      <a:pt x="51400" y="9882"/>
                    </a:cubicBezTo>
                    <a:close/>
                    <a:moveTo>
                      <a:pt x="54305" y="9620"/>
                    </a:moveTo>
                    <a:lnTo>
                      <a:pt x="54305" y="10347"/>
                    </a:lnTo>
                    <a:cubicBezTo>
                      <a:pt x="54305" y="12121"/>
                      <a:pt x="54221" y="13895"/>
                      <a:pt x="54257" y="15669"/>
                    </a:cubicBezTo>
                    <a:cubicBezTo>
                      <a:pt x="54281" y="17288"/>
                      <a:pt x="54317" y="19086"/>
                      <a:pt x="54364" y="20705"/>
                    </a:cubicBezTo>
                    <a:cubicBezTo>
                      <a:pt x="54364" y="20908"/>
                      <a:pt x="54328" y="20765"/>
                      <a:pt x="54328" y="21515"/>
                    </a:cubicBezTo>
                    <a:lnTo>
                      <a:pt x="52221" y="21515"/>
                    </a:lnTo>
                    <a:cubicBezTo>
                      <a:pt x="52388" y="17062"/>
                      <a:pt x="52459" y="13347"/>
                      <a:pt x="52400" y="9620"/>
                    </a:cubicBezTo>
                    <a:close/>
                    <a:moveTo>
                      <a:pt x="34993" y="24396"/>
                    </a:moveTo>
                    <a:lnTo>
                      <a:pt x="34993" y="26468"/>
                    </a:lnTo>
                    <a:cubicBezTo>
                      <a:pt x="32031" y="26345"/>
                      <a:pt x="29084" y="26259"/>
                      <a:pt x="26129" y="26259"/>
                    </a:cubicBezTo>
                    <a:cubicBezTo>
                      <a:pt x="25365" y="26259"/>
                      <a:pt x="24602" y="26265"/>
                      <a:pt x="23837" y="26277"/>
                    </a:cubicBezTo>
                    <a:lnTo>
                      <a:pt x="23837" y="24587"/>
                    </a:lnTo>
                    <a:lnTo>
                      <a:pt x="34993" y="24396"/>
                    </a:lnTo>
                    <a:close/>
                    <a:moveTo>
                      <a:pt x="34993" y="27146"/>
                    </a:moveTo>
                    <a:lnTo>
                      <a:pt x="34993" y="29218"/>
                    </a:lnTo>
                    <a:cubicBezTo>
                      <a:pt x="32038" y="29105"/>
                      <a:pt x="29091" y="29021"/>
                      <a:pt x="25777" y="29021"/>
                    </a:cubicBezTo>
                    <a:cubicBezTo>
                      <a:pt x="24912" y="29021"/>
                      <a:pt x="24021" y="29027"/>
                      <a:pt x="23098" y="29040"/>
                    </a:cubicBezTo>
                    <a:lnTo>
                      <a:pt x="23098" y="27337"/>
                    </a:lnTo>
                    <a:cubicBezTo>
                      <a:pt x="27563" y="27265"/>
                      <a:pt x="31266" y="27206"/>
                      <a:pt x="34993" y="27146"/>
                    </a:cubicBezTo>
                    <a:close/>
                    <a:moveTo>
                      <a:pt x="34993" y="29909"/>
                    </a:moveTo>
                    <a:lnTo>
                      <a:pt x="34993" y="31921"/>
                    </a:lnTo>
                    <a:cubicBezTo>
                      <a:pt x="31266" y="31849"/>
                      <a:pt x="27551" y="31790"/>
                      <a:pt x="23098" y="31730"/>
                    </a:cubicBezTo>
                    <a:lnTo>
                      <a:pt x="23098" y="30099"/>
                    </a:lnTo>
                    <a:cubicBezTo>
                      <a:pt x="27563" y="30028"/>
                      <a:pt x="31266" y="29968"/>
                      <a:pt x="34993" y="29909"/>
                    </a:cubicBezTo>
                    <a:close/>
                    <a:moveTo>
                      <a:pt x="41611" y="21278"/>
                    </a:moveTo>
                    <a:cubicBezTo>
                      <a:pt x="42042" y="21278"/>
                      <a:pt x="42515" y="21299"/>
                      <a:pt x="42756" y="21336"/>
                    </a:cubicBezTo>
                    <a:cubicBezTo>
                      <a:pt x="42684" y="25087"/>
                      <a:pt x="42625" y="28932"/>
                      <a:pt x="42565" y="32647"/>
                    </a:cubicBezTo>
                    <a:lnTo>
                      <a:pt x="40934" y="32647"/>
                    </a:lnTo>
                    <a:cubicBezTo>
                      <a:pt x="40862" y="28944"/>
                      <a:pt x="40803" y="25087"/>
                      <a:pt x="40732" y="21336"/>
                    </a:cubicBezTo>
                    <a:cubicBezTo>
                      <a:pt x="40846" y="21296"/>
                      <a:pt x="41211" y="21278"/>
                      <a:pt x="41611" y="21278"/>
                    </a:cubicBezTo>
                    <a:close/>
                    <a:moveTo>
                      <a:pt x="37255" y="21515"/>
                    </a:moveTo>
                    <a:lnTo>
                      <a:pt x="37064" y="32659"/>
                    </a:lnTo>
                    <a:lnTo>
                      <a:pt x="35374" y="32659"/>
                    </a:lnTo>
                    <a:lnTo>
                      <a:pt x="35374" y="32218"/>
                    </a:lnTo>
                    <a:cubicBezTo>
                      <a:pt x="35350" y="29778"/>
                      <a:pt x="35350" y="27301"/>
                      <a:pt x="35314" y="24872"/>
                    </a:cubicBezTo>
                    <a:cubicBezTo>
                      <a:pt x="35302" y="23848"/>
                      <a:pt x="35231" y="22955"/>
                      <a:pt x="35195" y="21931"/>
                    </a:cubicBezTo>
                    <a:cubicBezTo>
                      <a:pt x="35195" y="21753"/>
                      <a:pt x="35195" y="21515"/>
                      <a:pt x="35195" y="21515"/>
                    </a:cubicBezTo>
                    <a:close/>
                    <a:moveTo>
                      <a:pt x="39278" y="21228"/>
                    </a:moveTo>
                    <a:cubicBezTo>
                      <a:pt x="39542" y="21228"/>
                      <a:pt x="39808" y="21238"/>
                      <a:pt x="40041" y="21265"/>
                    </a:cubicBezTo>
                    <a:cubicBezTo>
                      <a:pt x="40041" y="22503"/>
                      <a:pt x="39934" y="23729"/>
                      <a:pt x="39922" y="24968"/>
                    </a:cubicBezTo>
                    <a:cubicBezTo>
                      <a:pt x="39910" y="26218"/>
                      <a:pt x="39874" y="27551"/>
                      <a:pt x="39862" y="28825"/>
                    </a:cubicBezTo>
                    <a:cubicBezTo>
                      <a:pt x="39850" y="30087"/>
                      <a:pt x="39862" y="31171"/>
                      <a:pt x="39862" y="32659"/>
                    </a:cubicBezTo>
                    <a:lnTo>
                      <a:pt x="38184" y="32659"/>
                    </a:lnTo>
                    <a:cubicBezTo>
                      <a:pt x="38112" y="28944"/>
                      <a:pt x="38053" y="25087"/>
                      <a:pt x="37993" y="21336"/>
                    </a:cubicBezTo>
                    <a:cubicBezTo>
                      <a:pt x="38148" y="21279"/>
                      <a:pt x="38705" y="21228"/>
                      <a:pt x="39278" y="21228"/>
                    </a:cubicBezTo>
                    <a:close/>
                    <a:moveTo>
                      <a:pt x="45494" y="21515"/>
                    </a:moveTo>
                    <a:cubicBezTo>
                      <a:pt x="45434" y="25230"/>
                      <a:pt x="45375" y="28885"/>
                      <a:pt x="45315" y="32683"/>
                    </a:cubicBezTo>
                    <a:cubicBezTo>
                      <a:pt x="45077" y="32683"/>
                      <a:pt x="44803" y="32623"/>
                      <a:pt x="44530" y="32623"/>
                    </a:cubicBezTo>
                    <a:cubicBezTo>
                      <a:pt x="44256" y="32623"/>
                      <a:pt x="43970" y="32588"/>
                      <a:pt x="43660" y="32588"/>
                    </a:cubicBezTo>
                    <a:cubicBezTo>
                      <a:pt x="43649" y="32457"/>
                      <a:pt x="43625" y="32338"/>
                      <a:pt x="43625" y="32230"/>
                    </a:cubicBezTo>
                    <a:cubicBezTo>
                      <a:pt x="43601" y="29575"/>
                      <a:pt x="43589" y="26896"/>
                      <a:pt x="43553" y="24229"/>
                    </a:cubicBezTo>
                    <a:cubicBezTo>
                      <a:pt x="43541" y="23384"/>
                      <a:pt x="43482" y="22682"/>
                      <a:pt x="43446" y="21836"/>
                    </a:cubicBezTo>
                    <a:cubicBezTo>
                      <a:pt x="43434" y="21693"/>
                      <a:pt x="43446" y="21515"/>
                      <a:pt x="43446" y="21515"/>
                    </a:cubicBezTo>
                    <a:close/>
                    <a:moveTo>
                      <a:pt x="34993" y="33135"/>
                    </a:moveTo>
                    <a:cubicBezTo>
                      <a:pt x="37949" y="33268"/>
                      <a:pt x="40905" y="33340"/>
                      <a:pt x="43862" y="33340"/>
                    </a:cubicBezTo>
                    <a:cubicBezTo>
                      <a:pt x="44620" y="33340"/>
                      <a:pt x="45379" y="33335"/>
                      <a:pt x="46137" y="33326"/>
                    </a:cubicBezTo>
                    <a:lnTo>
                      <a:pt x="46137" y="35028"/>
                    </a:lnTo>
                    <a:cubicBezTo>
                      <a:pt x="46042" y="35052"/>
                      <a:pt x="45935" y="35064"/>
                      <a:pt x="45839" y="35064"/>
                    </a:cubicBezTo>
                    <a:cubicBezTo>
                      <a:pt x="43172" y="35088"/>
                      <a:pt x="40505" y="35100"/>
                      <a:pt x="37850" y="35135"/>
                    </a:cubicBezTo>
                    <a:cubicBezTo>
                      <a:pt x="37017" y="35147"/>
                      <a:pt x="36279" y="35207"/>
                      <a:pt x="35445" y="35231"/>
                    </a:cubicBezTo>
                    <a:lnTo>
                      <a:pt x="34993" y="35231"/>
                    </a:lnTo>
                    <a:lnTo>
                      <a:pt x="34993" y="33135"/>
                    </a:lnTo>
                    <a:close/>
                    <a:moveTo>
                      <a:pt x="11954" y="35933"/>
                    </a:moveTo>
                    <a:lnTo>
                      <a:pt x="23098" y="36136"/>
                    </a:lnTo>
                    <a:lnTo>
                      <a:pt x="23098" y="37767"/>
                    </a:lnTo>
                    <a:lnTo>
                      <a:pt x="11954" y="37957"/>
                    </a:lnTo>
                    <a:lnTo>
                      <a:pt x="11954" y="35933"/>
                    </a:lnTo>
                    <a:close/>
                    <a:moveTo>
                      <a:pt x="34993" y="35945"/>
                    </a:moveTo>
                    <a:lnTo>
                      <a:pt x="46137" y="36124"/>
                    </a:lnTo>
                    <a:lnTo>
                      <a:pt x="46137" y="37791"/>
                    </a:lnTo>
                    <a:cubicBezTo>
                      <a:pt x="46018" y="37814"/>
                      <a:pt x="45899" y="37826"/>
                      <a:pt x="45792" y="37826"/>
                    </a:cubicBezTo>
                    <a:cubicBezTo>
                      <a:pt x="43137" y="37850"/>
                      <a:pt x="40493" y="37862"/>
                      <a:pt x="37838" y="37898"/>
                    </a:cubicBezTo>
                    <a:cubicBezTo>
                      <a:pt x="36993" y="37910"/>
                      <a:pt x="36243" y="37969"/>
                      <a:pt x="35398" y="38005"/>
                    </a:cubicBezTo>
                    <a:cubicBezTo>
                      <a:pt x="35342" y="38009"/>
                      <a:pt x="35278" y="38010"/>
                      <a:pt x="35218" y="38010"/>
                    </a:cubicBezTo>
                    <a:cubicBezTo>
                      <a:pt x="35099" y="38010"/>
                      <a:pt x="34993" y="38005"/>
                      <a:pt x="34993" y="38005"/>
                    </a:cubicBezTo>
                    <a:lnTo>
                      <a:pt x="34993" y="35945"/>
                    </a:lnTo>
                    <a:close/>
                    <a:moveTo>
                      <a:pt x="11954" y="38684"/>
                    </a:moveTo>
                    <a:lnTo>
                      <a:pt x="23098" y="38886"/>
                    </a:lnTo>
                    <a:lnTo>
                      <a:pt x="23098" y="40517"/>
                    </a:lnTo>
                    <a:lnTo>
                      <a:pt x="11954" y="40708"/>
                    </a:lnTo>
                    <a:lnTo>
                      <a:pt x="11954" y="38684"/>
                    </a:lnTo>
                    <a:close/>
                    <a:moveTo>
                      <a:pt x="34993" y="38695"/>
                    </a:moveTo>
                    <a:lnTo>
                      <a:pt x="46137" y="38874"/>
                    </a:lnTo>
                    <a:lnTo>
                      <a:pt x="46137" y="40541"/>
                    </a:lnTo>
                    <a:cubicBezTo>
                      <a:pt x="46018" y="40553"/>
                      <a:pt x="45899" y="40565"/>
                      <a:pt x="45792" y="40565"/>
                    </a:cubicBezTo>
                    <a:cubicBezTo>
                      <a:pt x="43196" y="40589"/>
                      <a:pt x="40601" y="40600"/>
                      <a:pt x="38005" y="40636"/>
                    </a:cubicBezTo>
                    <a:cubicBezTo>
                      <a:pt x="37112" y="40648"/>
                      <a:pt x="36314" y="40708"/>
                      <a:pt x="35433" y="40743"/>
                    </a:cubicBezTo>
                    <a:cubicBezTo>
                      <a:pt x="35374" y="40747"/>
                      <a:pt x="35305" y="40749"/>
                      <a:pt x="35240" y="40749"/>
                    </a:cubicBezTo>
                    <a:cubicBezTo>
                      <a:pt x="35109" y="40749"/>
                      <a:pt x="34993" y="40743"/>
                      <a:pt x="34993" y="40743"/>
                    </a:cubicBezTo>
                    <a:lnTo>
                      <a:pt x="34993" y="38695"/>
                    </a:lnTo>
                    <a:close/>
                    <a:moveTo>
                      <a:pt x="11942" y="41434"/>
                    </a:moveTo>
                    <a:lnTo>
                      <a:pt x="23098" y="41636"/>
                    </a:lnTo>
                    <a:lnTo>
                      <a:pt x="23098" y="43279"/>
                    </a:lnTo>
                    <a:cubicBezTo>
                      <a:pt x="23098" y="43291"/>
                      <a:pt x="23063" y="43315"/>
                      <a:pt x="22955" y="43315"/>
                    </a:cubicBezTo>
                    <a:cubicBezTo>
                      <a:pt x="20503" y="43339"/>
                      <a:pt x="18133" y="43351"/>
                      <a:pt x="15693" y="43387"/>
                    </a:cubicBezTo>
                    <a:cubicBezTo>
                      <a:pt x="14645" y="43398"/>
                      <a:pt x="13561" y="43458"/>
                      <a:pt x="12514" y="43494"/>
                    </a:cubicBezTo>
                    <a:lnTo>
                      <a:pt x="11942" y="43494"/>
                    </a:lnTo>
                    <a:lnTo>
                      <a:pt x="11942" y="41434"/>
                    </a:lnTo>
                    <a:close/>
                    <a:moveTo>
                      <a:pt x="34790" y="41410"/>
                    </a:moveTo>
                    <a:cubicBezTo>
                      <a:pt x="36064" y="41410"/>
                      <a:pt x="37314" y="41505"/>
                      <a:pt x="38565" y="41517"/>
                    </a:cubicBezTo>
                    <a:cubicBezTo>
                      <a:pt x="39827" y="41529"/>
                      <a:pt x="41077" y="41565"/>
                      <a:pt x="42327" y="41577"/>
                    </a:cubicBezTo>
                    <a:cubicBezTo>
                      <a:pt x="42744" y="41581"/>
                      <a:pt x="43141" y="41582"/>
                      <a:pt x="43540" y="41582"/>
                    </a:cubicBezTo>
                    <a:cubicBezTo>
                      <a:pt x="44338" y="41582"/>
                      <a:pt x="45145" y="41577"/>
                      <a:pt x="46137" y="41577"/>
                    </a:cubicBezTo>
                    <a:lnTo>
                      <a:pt x="46137" y="43291"/>
                    </a:lnTo>
                    <a:cubicBezTo>
                      <a:pt x="46030" y="43315"/>
                      <a:pt x="45935" y="43327"/>
                      <a:pt x="45827" y="43327"/>
                    </a:cubicBezTo>
                    <a:cubicBezTo>
                      <a:pt x="43387" y="43339"/>
                      <a:pt x="40934" y="43351"/>
                      <a:pt x="38481" y="43387"/>
                    </a:cubicBezTo>
                    <a:cubicBezTo>
                      <a:pt x="37445" y="43398"/>
                      <a:pt x="36386" y="43470"/>
                      <a:pt x="35338" y="43506"/>
                    </a:cubicBezTo>
                    <a:lnTo>
                      <a:pt x="34802" y="43506"/>
                    </a:lnTo>
                    <a:cubicBezTo>
                      <a:pt x="34766" y="43160"/>
                      <a:pt x="34790" y="42815"/>
                      <a:pt x="34790" y="42470"/>
                    </a:cubicBezTo>
                    <a:cubicBezTo>
                      <a:pt x="34778" y="42113"/>
                      <a:pt x="34790" y="41791"/>
                      <a:pt x="34790" y="41410"/>
                    </a:cubicBezTo>
                    <a:close/>
                    <a:moveTo>
                      <a:pt x="54150" y="32659"/>
                    </a:moveTo>
                    <a:cubicBezTo>
                      <a:pt x="54150" y="32659"/>
                      <a:pt x="54162" y="32933"/>
                      <a:pt x="54162" y="33088"/>
                    </a:cubicBezTo>
                    <a:cubicBezTo>
                      <a:pt x="54162" y="34885"/>
                      <a:pt x="54150" y="36659"/>
                      <a:pt x="54186" y="38469"/>
                    </a:cubicBezTo>
                    <a:cubicBezTo>
                      <a:pt x="54209" y="40065"/>
                      <a:pt x="54281" y="41612"/>
                      <a:pt x="54328" y="43208"/>
                    </a:cubicBezTo>
                    <a:lnTo>
                      <a:pt x="54328" y="43803"/>
                    </a:lnTo>
                    <a:lnTo>
                      <a:pt x="52221" y="43803"/>
                    </a:lnTo>
                    <a:cubicBezTo>
                      <a:pt x="52388" y="40088"/>
                      <a:pt x="52459" y="36374"/>
                      <a:pt x="52400" y="32659"/>
                    </a:cubicBezTo>
                    <a:close/>
                    <a:moveTo>
                      <a:pt x="25039" y="32528"/>
                    </a:moveTo>
                    <a:cubicBezTo>
                      <a:pt x="25325" y="32528"/>
                      <a:pt x="25611" y="32540"/>
                      <a:pt x="25932" y="32540"/>
                    </a:cubicBezTo>
                    <a:cubicBezTo>
                      <a:pt x="25932" y="32707"/>
                      <a:pt x="25956" y="32849"/>
                      <a:pt x="25956" y="32992"/>
                    </a:cubicBezTo>
                    <a:cubicBezTo>
                      <a:pt x="25956" y="34897"/>
                      <a:pt x="25956" y="36814"/>
                      <a:pt x="25980" y="38731"/>
                    </a:cubicBezTo>
                    <a:cubicBezTo>
                      <a:pt x="26003" y="40243"/>
                      <a:pt x="26075" y="41732"/>
                      <a:pt x="26123" y="43244"/>
                    </a:cubicBezTo>
                    <a:lnTo>
                      <a:pt x="26123" y="43803"/>
                    </a:lnTo>
                    <a:lnTo>
                      <a:pt x="24075" y="43815"/>
                    </a:lnTo>
                    <a:cubicBezTo>
                      <a:pt x="24134" y="40100"/>
                      <a:pt x="24194" y="36338"/>
                      <a:pt x="24253" y="32528"/>
                    </a:cubicBezTo>
                    <a:cubicBezTo>
                      <a:pt x="24412" y="32528"/>
                      <a:pt x="24587" y="32533"/>
                      <a:pt x="24767" y="32533"/>
                    </a:cubicBezTo>
                    <a:cubicBezTo>
                      <a:pt x="24857" y="32533"/>
                      <a:pt x="24948" y="32532"/>
                      <a:pt x="25039" y="32528"/>
                    </a:cubicBezTo>
                    <a:close/>
                    <a:moveTo>
                      <a:pt x="27789" y="32528"/>
                    </a:moveTo>
                    <a:cubicBezTo>
                      <a:pt x="28075" y="32528"/>
                      <a:pt x="28361" y="32540"/>
                      <a:pt x="28682" y="32540"/>
                    </a:cubicBezTo>
                    <a:cubicBezTo>
                      <a:pt x="28682" y="32707"/>
                      <a:pt x="28706" y="32849"/>
                      <a:pt x="28706" y="32992"/>
                    </a:cubicBezTo>
                    <a:cubicBezTo>
                      <a:pt x="28706" y="34850"/>
                      <a:pt x="28706" y="36707"/>
                      <a:pt x="28730" y="38564"/>
                    </a:cubicBezTo>
                    <a:cubicBezTo>
                      <a:pt x="28754" y="40112"/>
                      <a:pt x="28825" y="41624"/>
                      <a:pt x="28873" y="43172"/>
                    </a:cubicBezTo>
                    <a:lnTo>
                      <a:pt x="28873" y="43803"/>
                    </a:lnTo>
                    <a:lnTo>
                      <a:pt x="26825" y="43815"/>
                    </a:lnTo>
                    <a:cubicBezTo>
                      <a:pt x="26885" y="40088"/>
                      <a:pt x="26944" y="36338"/>
                      <a:pt x="27004" y="32528"/>
                    </a:cubicBezTo>
                    <a:cubicBezTo>
                      <a:pt x="27162" y="32528"/>
                      <a:pt x="27337" y="32533"/>
                      <a:pt x="27517" y="32533"/>
                    </a:cubicBezTo>
                    <a:cubicBezTo>
                      <a:pt x="27607" y="32533"/>
                      <a:pt x="27698" y="32532"/>
                      <a:pt x="27789" y="32528"/>
                    </a:cubicBezTo>
                    <a:close/>
                    <a:moveTo>
                      <a:pt x="31266" y="32671"/>
                    </a:moveTo>
                    <a:lnTo>
                      <a:pt x="31266" y="33052"/>
                    </a:lnTo>
                    <a:cubicBezTo>
                      <a:pt x="31266" y="34826"/>
                      <a:pt x="31349" y="36600"/>
                      <a:pt x="31385" y="38374"/>
                    </a:cubicBezTo>
                    <a:cubicBezTo>
                      <a:pt x="31409" y="40005"/>
                      <a:pt x="31528" y="41589"/>
                      <a:pt x="31576" y="43220"/>
                    </a:cubicBezTo>
                    <a:cubicBezTo>
                      <a:pt x="31576" y="43422"/>
                      <a:pt x="31623" y="43815"/>
                      <a:pt x="31623" y="43815"/>
                    </a:cubicBezTo>
                    <a:lnTo>
                      <a:pt x="29528" y="43815"/>
                    </a:lnTo>
                    <a:cubicBezTo>
                      <a:pt x="29682" y="40092"/>
                      <a:pt x="29766" y="36382"/>
                      <a:pt x="29707" y="32671"/>
                    </a:cubicBezTo>
                    <a:close/>
                    <a:moveTo>
                      <a:pt x="34183" y="32540"/>
                    </a:moveTo>
                    <a:cubicBezTo>
                      <a:pt x="34183" y="32695"/>
                      <a:pt x="34207" y="32838"/>
                      <a:pt x="34207" y="32992"/>
                    </a:cubicBezTo>
                    <a:cubicBezTo>
                      <a:pt x="34207" y="34207"/>
                      <a:pt x="34183" y="35409"/>
                      <a:pt x="34207" y="36624"/>
                    </a:cubicBezTo>
                    <a:cubicBezTo>
                      <a:pt x="34219" y="38374"/>
                      <a:pt x="34266" y="40124"/>
                      <a:pt x="34302" y="41863"/>
                    </a:cubicBezTo>
                    <a:cubicBezTo>
                      <a:pt x="34314" y="42434"/>
                      <a:pt x="34350" y="42958"/>
                      <a:pt x="34374" y="43529"/>
                    </a:cubicBezTo>
                    <a:cubicBezTo>
                      <a:pt x="34374" y="43625"/>
                      <a:pt x="34374" y="43720"/>
                      <a:pt x="34350" y="43827"/>
                    </a:cubicBezTo>
                    <a:lnTo>
                      <a:pt x="32266" y="43827"/>
                    </a:lnTo>
                    <a:cubicBezTo>
                      <a:pt x="32433" y="40092"/>
                      <a:pt x="32516" y="36334"/>
                      <a:pt x="32457" y="32540"/>
                    </a:cubicBezTo>
                    <a:close/>
                    <a:moveTo>
                      <a:pt x="48649" y="32659"/>
                    </a:moveTo>
                    <a:cubicBezTo>
                      <a:pt x="48661" y="32778"/>
                      <a:pt x="48661" y="32897"/>
                      <a:pt x="48661" y="33016"/>
                    </a:cubicBezTo>
                    <a:cubicBezTo>
                      <a:pt x="48673" y="34945"/>
                      <a:pt x="48661" y="36850"/>
                      <a:pt x="48685" y="38779"/>
                    </a:cubicBezTo>
                    <a:cubicBezTo>
                      <a:pt x="48709" y="40279"/>
                      <a:pt x="48780" y="41779"/>
                      <a:pt x="48828" y="43279"/>
                    </a:cubicBezTo>
                    <a:lnTo>
                      <a:pt x="48828" y="43898"/>
                    </a:lnTo>
                    <a:cubicBezTo>
                      <a:pt x="48221" y="43919"/>
                      <a:pt x="47633" y="43948"/>
                      <a:pt x="47054" y="43948"/>
                    </a:cubicBezTo>
                    <a:cubicBezTo>
                      <a:pt x="46962" y="43948"/>
                      <a:pt x="46871" y="43948"/>
                      <a:pt x="46780" y="43946"/>
                    </a:cubicBezTo>
                    <a:cubicBezTo>
                      <a:pt x="46839" y="40148"/>
                      <a:pt x="46899" y="36374"/>
                      <a:pt x="46958" y="32659"/>
                    </a:cubicBezTo>
                    <a:close/>
                    <a:moveTo>
                      <a:pt x="51364" y="32659"/>
                    </a:moveTo>
                    <a:cubicBezTo>
                      <a:pt x="51423" y="36386"/>
                      <a:pt x="51483" y="40136"/>
                      <a:pt x="51542" y="43887"/>
                    </a:cubicBezTo>
                    <a:cubicBezTo>
                      <a:pt x="51370" y="43939"/>
                      <a:pt x="50794" y="43972"/>
                      <a:pt x="50280" y="43972"/>
                    </a:cubicBezTo>
                    <a:cubicBezTo>
                      <a:pt x="49976" y="43972"/>
                      <a:pt x="49694" y="43961"/>
                      <a:pt x="49530" y="43934"/>
                    </a:cubicBezTo>
                    <a:cubicBezTo>
                      <a:pt x="49590" y="40172"/>
                      <a:pt x="49649" y="36374"/>
                      <a:pt x="49709" y="32659"/>
                    </a:cubicBezTo>
                    <a:close/>
                    <a:moveTo>
                      <a:pt x="34993" y="44351"/>
                    </a:moveTo>
                    <a:lnTo>
                      <a:pt x="34993" y="44363"/>
                    </a:lnTo>
                    <a:lnTo>
                      <a:pt x="34993" y="46423"/>
                    </a:lnTo>
                    <a:cubicBezTo>
                      <a:pt x="32129" y="46304"/>
                      <a:pt x="29272" y="46220"/>
                      <a:pt x="26082" y="46220"/>
                    </a:cubicBezTo>
                    <a:cubicBezTo>
                      <a:pt x="25121" y="46220"/>
                      <a:pt x="24129" y="46227"/>
                      <a:pt x="23098" y="46244"/>
                    </a:cubicBezTo>
                    <a:lnTo>
                      <a:pt x="23098" y="44541"/>
                    </a:lnTo>
                    <a:cubicBezTo>
                      <a:pt x="27563" y="44482"/>
                      <a:pt x="31278" y="44410"/>
                      <a:pt x="34993" y="44351"/>
                    </a:cubicBezTo>
                    <a:close/>
                    <a:moveTo>
                      <a:pt x="11954" y="47101"/>
                    </a:moveTo>
                    <a:lnTo>
                      <a:pt x="11954" y="49173"/>
                    </a:lnTo>
                    <a:cubicBezTo>
                      <a:pt x="9002" y="49050"/>
                      <a:pt x="6035" y="48965"/>
                      <a:pt x="3040" y="48965"/>
                    </a:cubicBezTo>
                    <a:cubicBezTo>
                      <a:pt x="2267" y="48965"/>
                      <a:pt x="1492" y="48970"/>
                      <a:pt x="715" y="48982"/>
                    </a:cubicBezTo>
                    <a:cubicBezTo>
                      <a:pt x="703" y="48899"/>
                      <a:pt x="703" y="48804"/>
                      <a:pt x="715" y="48709"/>
                    </a:cubicBezTo>
                    <a:cubicBezTo>
                      <a:pt x="715" y="48244"/>
                      <a:pt x="679" y="47768"/>
                      <a:pt x="679" y="47292"/>
                    </a:cubicBezTo>
                    <a:lnTo>
                      <a:pt x="11954" y="47101"/>
                    </a:lnTo>
                    <a:close/>
                    <a:moveTo>
                      <a:pt x="34993" y="47101"/>
                    </a:moveTo>
                    <a:lnTo>
                      <a:pt x="34993" y="49173"/>
                    </a:lnTo>
                    <a:cubicBezTo>
                      <a:pt x="32083" y="49061"/>
                      <a:pt x="29064" y="48972"/>
                      <a:pt x="26079" y="48972"/>
                    </a:cubicBezTo>
                    <a:cubicBezTo>
                      <a:pt x="25240" y="48972"/>
                      <a:pt x="24405" y="48979"/>
                      <a:pt x="23575" y="48994"/>
                    </a:cubicBezTo>
                    <a:cubicBezTo>
                      <a:pt x="23575" y="48840"/>
                      <a:pt x="23503" y="48732"/>
                      <a:pt x="23503" y="48625"/>
                    </a:cubicBezTo>
                    <a:cubicBezTo>
                      <a:pt x="23503" y="48185"/>
                      <a:pt x="23587" y="47744"/>
                      <a:pt x="23587" y="47292"/>
                    </a:cubicBezTo>
                    <a:cubicBezTo>
                      <a:pt x="27373" y="47232"/>
                      <a:pt x="31266" y="47173"/>
                      <a:pt x="34993" y="47101"/>
                    </a:cubicBezTo>
                    <a:close/>
                    <a:moveTo>
                      <a:pt x="46137" y="0"/>
                    </a:moveTo>
                    <a:lnTo>
                      <a:pt x="45446" y="607"/>
                    </a:lnTo>
                    <a:cubicBezTo>
                      <a:pt x="45399" y="3644"/>
                      <a:pt x="45375" y="6656"/>
                      <a:pt x="45315" y="9632"/>
                    </a:cubicBezTo>
                    <a:lnTo>
                      <a:pt x="43660" y="9632"/>
                    </a:lnTo>
                    <a:cubicBezTo>
                      <a:pt x="43637" y="9561"/>
                      <a:pt x="43625" y="9489"/>
                      <a:pt x="43637" y="9418"/>
                    </a:cubicBezTo>
                    <a:cubicBezTo>
                      <a:pt x="43613" y="7120"/>
                      <a:pt x="43589" y="4858"/>
                      <a:pt x="43565" y="2548"/>
                    </a:cubicBezTo>
                    <a:lnTo>
                      <a:pt x="42672" y="3382"/>
                    </a:lnTo>
                    <a:cubicBezTo>
                      <a:pt x="42637" y="5477"/>
                      <a:pt x="42601" y="7394"/>
                      <a:pt x="42577" y="9632"/>
                    </a:cubicBezTo>
                    <a:lnTo>
                      <a:pt x="40934" y="9632"/>
                    </a:lnTo>
                    <a:cubicBezTo>
                      <a:pt x="40910" y="8144"/>
                      <a:pt x="40886" y="6727"/>
                      <a:pt x="40862" y="5227"/>
                    </a:cubicBezTo>
                    <a:lnTo>
                      <a:pt x="39874" y="6251"/>
                    </a:lnTo>
                    <a:cubicBezTo>
                      <a:pt x="39862" y="7430"/>
                      <a:pt x="39839" y="8632"/>
                      <a:pt x="39827" y="9823"/>
                    </a:cubicBezTo>
                    <a:cubicBezTo>
                      <a:pt x="39303" y="9835"/>
                      <a:pt x="38743" y="9835"/>
                      <a:pt x="38136" y="9835"/>
                    </a:cubicBezTo>
                    <a:cubicBezTo>
                      <a:pt x="38136" y="9680"/>
                      <a:pt x="38124" y="9537"/>
                      <a:pt x="38124" y="9406"/>
                    </a:cubicBezTo>
                    <a:cubicBezTo>
                      <a:pt x="38124" y="8954"/>
                      <a:pt x="38124" y="8513"/>
                      <a:pt x="38112" y="8061"/>
                    </a:cubicBezTo>
                    <a:lnTo>
                      <a:pt x="37088" y="9001"/>
                    </a:lnTo>
                    <a:lnTo>
                      <a:pt x="37088" y="9632"/>
                    </a:lnTo>
                    <a:lnTo>
                      <a:pt x="36350" y="9632"/>
                    </a:lnTo>
                    <a:lnTo>
                      <a:pt x="35719" y="10382"/>
                    </a:lnTo>
                    <a:cubicBezTo>
                      <a:pt x="38757" y="10507"/>
                      <a:pt x="41614" y="10641"/>
                      <a:pt x="44765" y="10641"/>
                    </a:cubicBezTo>
                    <a:cubicBezTo>
                      <a:pt x="45220" y="10641"/>
                      <a:pt x="45681" y="10638"/>
                      <a:pt x="46149" y="10632"/>
                    </a:cubicBezTo>
                    <a:lnTo>
                      <a:pt x="46149" y="12323"/>
                    </a:lnTo>
                    <a:lnTo>
                      <a:pt x="35005" y="12526"/>
                    </a:lnTo>
                    <a:lnTo>
                      <a:pt x="35005" y="11371"/>
                    </a:lnTo>
                    <a:lnTo>
                      <a:pt x="34278" y="12156"/>
                    </a:lnTo>
                    <a:cubicBezTo>
                      <a:pt x="34326" y="15216"/>
                      <a:pt x="34290" y="17812"/>
                      <a:pt x="34338" y="21515"/>
                    </a:cubicBezTo>
                    <a:lnTo>
                      <a:pt x="32278" y="21515"/>
                    </a:lnTo>
                    <a:cubicBezTo>
                      <a:pt x="32373" y="18538"/>
                      <a:pt x="32445" y="16371"/>
                      <a:pt x="32469" y="13883"/>
                    </a:cubicBezTo>
                    <a:lnTo>
                      <a:pt x="32469" y="13883"/>
                    </a:lnTo>
                    <a:lnTo>
                      <a:pt x="31468" y="14788"/>
                    </a:lnTo>
                    <a:lnTo>
                      <a:pt x="31468" y="15669"/>
                    </a:lnTo>
                    <a:cubicBezTo>
                      <a:pt x="31492" y="17312"/>
                      <a:pt x="31564" y="19098"/>
                      <a:pt x="31623" y="20729"/>
                    </a:cubicBezTo>
                    <a:lnTo>
                      <a:pt x="31623" y="21515"/>
                    </a:lnTo>
                    <a:lnTo>
                      <a:pt x="29528" y="21515"/>
                    </a:lnTo>
                    <a:cubicBezTo>
                      <a:pt x="29587" y="19276"/>
                      <a:pt x="29635" y="18229"/>
                      <a:pt x="29671" y="16669"/>
                    </a:cubicBezTo>
                    <a:lnTo>
                      <a:pt x="29671" y="16669"/>
                    </a:lnTo>
                    <a:lnTo>
                      <a:pt x="28766" y="17479"/>
                    </a:lnTo>
                    <a:cubicBezTo>
                      <a:pt x="28801" y="18526"/>
                      <a:pt x="28837" y="19681"/>
                      <a:pt x="28873" y="20717"/>
                    </a:cubicBezTo>
                    <a:lnTo>
                      <a:pt x="28873" y="21515"/>
                    </a:lnTo>
                    <a:lnTo>
                      <a:pt x="26825" y="21515"/>
                    </a:lnTo>
                    <a:cubicBezTo>
                      <a:pt x="26837" y="20765"/>
                      <a:pt x="26849" y="20098"/>
                      <a:pt x="26861" y="19479"/>
                    </a:cubicBezTo>
                    <a:lnTo>
                      <a:pt x="26861" y="19479"/>
                    </a:lnTo>
                    <a:lnTo>
                      <a:pt x="26111" y="20146"/>
                    </a:lnTo>
                    <a:cubicBezTo>
                      <a:pt x="26111" y="20312"/>
                      <a:pt x="26123" y="20598"/>
                      <a:pt x="26134" y="20753"/>
                    </a:cubicBezTo>
                    <a:lnTo>
                      <a:pt x="26134" y="21515"/>
                    </a:lnTo>
                    <a:lnTo>
                      <a:pt x="25003" y="21515"/>
                    </a:lnTo>
                    <a:lnTo>
                      <a:pt x="24468" y="21991"/>
                    </a:lnTo>
                    <a:cubicBezTo>
                      <a:pt x="27932" y="21931"/>
                      <a:pt x="31278" y="21705"/>
                      <a:pt x="34993" y="21646"/>
                    </a:cubicBezTo>
                    <a:lnTo>
                      <a:pt x="34993" y="23670"/>
                    </a:lnTo>
                    <a:lnTo>
                      <a:pt x="23848" y="23467"/>
                    </a:lnTo>
                    <a:lnTo>
                      <a:pt x="23848" y="22693"/>
                    </a:lnTo>
                    <a:lnTo>
                      <a:pt x="22955" y="23467"/>
                    </a:lnTo>
                    <a:cubicBezTo>
                      <a:pt x="22908" y="26503"/>
                      <a:pt x="22670" y="29682"/>
                      <a:pt x="22622" y="32659"/>
                    </a:cubicBezTo>
                    <a:lnTo>
                      <a:pt x="20979" y="32659"/>
                    </a:lnTo>
                    <a:cubicBezTo>
                      <a:pt x="20943" y="30433"/>
                      <a:pt x="20896" y="27777"/>
                      <a:pt x="20860" y="25384"/>
                    </a:cubicBezTo>
                    <a:lnTo>
                      <a:pt x="19979" y="26301"/>
                    </a:lnTo>
                    <a:cubicBezTo>
                      <a:pt x="19943" y="28408"/>
                      <a:pt x="19907" y="30433"/>
                      <a:pt x="19872" y="32659"/>
                    </a:cubicBezTo>
                    <a:lnTo>
                      <a:pt x="18205" y="32659"/>
                    </a:lnTo>
                    <a:cubicBezTo>
                      <a:pt x="18181" y="32528"/>
                      <a:pt x="18169" y="32385"/>
                      <a:pt x="18169" y="32254"/>
                    </a:cubicBezTo>
                    <a:cubicBezTo>
                      <a:pt x="18157" y="30861"/>
                      <a:pt x="18157" y="29444"/>
                      <a:pt x="18145" y="28063"/>
                    </a:cubicBezTo>
                    <a:lnTo>
                      <a:pt x="17169" y="29087"/>
                    </a:lnTo>
                    <a:cubicBezTo>
                      <a:pt x="17157" y="30254"/>
                      <a:pt x="17133" y="31171"/>
                      <a:pt x="17121" y="32659"/>
                    </a:cubicBezTo>
                    <a:lnTo>
                      <a:pt x="15478" y="32659"/>
                    </a:lnTo>
                    <a:cubicBezTo>
                      <a:pt x="15466" y="31909"/>
                      <a:pt x="15455" y="31385"/>
                      <a:pt x="15443" y="30790"/>
                    </a:cubicBezTo>
                    <a:lnTo>
                      <a:pt x="14419" y="31849"/>
                    </a:lnTo>
                    <a:lnTo>
                      <a:pt x="14419" y="32659"/>
                    </a:lnTo>
                    <a:lnTo>
                      <a:pt x="13633" y="32659"/>
                    </a:lnTo>
                    <a:lnTo>
                      <a:pt x="12811" y="33254"/>
                    </a:lnTo>
                    <a:cubicBezTo>
                      <a:pt x="16288" y="33314"/>
                      <a:pt x="20134" y="33314"/>
                      <a:pt x="23098" y="33373"/>
                    </a:cubicBezTo>
                    <a:lnTo>
                      <a:pt x="23098" y="35005"/>
                    </a:lnTo>
                    <a:lnTo>
                      <a:pt x="11954" y="35207"/>
                    </a:lnTo>
                    <a:lnTo>
                      <a:pt x="11954" y="34064"/>
                    </a:lnTo>
                    <a:lnTo>
                      <a:pt x="11418" y="34635"/>
                    </a:lnTo>
                    <a:cubicBezTo>
                      <a:pt x="11466" y="37707"/>
                      <a:pt x="11585" y="40827"/>
                      <a:pt x="11645" y="43803"/>
                    </a:cubicBezTo>
                    <a:lnTo>
                      <a:pt x="9573" y="43803"/>
                    </a:lnTo>
                    <a:cubicBezTo>
                      <a:pt x="9680" y="41565"/>
                      <a:pt x="9740" y="38862"/>
                      <a:pt x="9763" y="36374"/>
                    </a:cubicBezTo>
                    <a:lnTo>
                      <a:pt x="9763" y="36374"/>
                    </a:lnTo>
                    <a:lnTo>
                      <a:pt x="8763" y="37386"/>
                    </a:lnTo>
                    <a:lnTo>
                      <a:pt x="8763" y="38422"/>
                    </a:lnTo>
                    <a:cubicBezTo>
                      <a:pt x="8787" y="40029"/>
                      <a:pt x="8870" y="41589"/>
                      <a:pt x="8918" y="43184"/>
                    </a:cubicBezTo>
                    <a:lnTo>
                      <a:pt x="8918" y="43803"/>
                    </a:lnTo>
                    <a:lnTo>
                      <a:pt x="6823" y="43803"/>
                    </a:lnTo>
                    <a:cubicBezTo>
                      <a:pt x="6882" y="42315"/>
                      <a:pt x="6930" y="40720"/>
                      <a:pt x="6965" y="39160"/>
                    </a:cubicBezTo>
                    <a:lnTo>
                      <a:pt x="6965" y="39160"/>
                    </a:lnTo>
                    <a:lnTo>
                      <a:pt x="6061" y="40077"/>
                    </a:lnTo>
                    <a:cubicBezTo>
                      <a:pt x="6096" y="41112"/>
                      <a:pt x="6132" y="42124"/>
                      <a:pt x="6168" y="43160"/>
                    </a:cubicBezTo>
                    <a:lnTo>
                      <a:pt x="6168" y="43803"/>
                    </a:lnTo>
                    <a:lnTo>
                      <a:pt x="4120" y="43803"/>
                    </a:lnTo>
                    <a:cubicBezTo>
                      <a:pt x="4132" y="43053"/>
                      <a:pt x="4144" y="42601"/>
                      <a:pt x="4156" y="41970"/>
                    </a:cubicBezTo>
                    <a:lnTo>
                      <a:pt x="4156" y="41970"/>
                    </a:lnTo>
                    <a:lnTo>
                      <a:pt x="3405" y="42744"/>
                    </a:lnTo>
                    <a:cubicBezTo>
                      <a:pt x="3405" y="42910"/>
                      <a:pt x="3417" y="43089"/>
                      <a:pt x="3429" y="43256"/>
                    </a:cubicBezTo>
                    <a:cubicBezTo>
                      <a:pt x="3429" y="43434"/>
                      <a:pt x="3429" y="43637"/>
                      <a:pt x="3429" y="43827"/>
                    </a:cubicBezTo>
                    <a:cubicBezTo>
                      <a:pt x="3102" y="43877"/>
                      <a:pt x="2783" y="43901"/>
                      <a:pt x="2458" y="43901"/>
                    </a:cubicBezTo>
                    <a:cubicBezTo>
                      <a:pt x="2393" y="43901"/>
                      <a:pt x="2328" y="43900"/>
                      <a:pt x="2262" y="43898"/>
                    </a:cubicBezTo>
                    <a:lnTo>
                      <a:pt x="1596" y="44518"/>
                    </a:lnTo>
                    <a:cubicBezTo>
                      <a:pt x="5060" y="44458"/>
                      <a:pt x="8239" y="44399"/>
                      <a:pt x="11954" y="44339"/>
                    </a:cubicBezTo>
                    <a:lnTo>
                      <a:pt x="11954" y="46363"/>
                    </a:lnTo>
                    <a:lnTo>
                      <a:pt x="810" y="46173"/>
                    </a:lnTo>
                    <a:lnTo>
                      <a:pt x="810" y="45399"/>
                    </a:lnTo>
                    <a:lnTo>
                      <a:pt x="84" y="46101"/>
                    </a:lnTo>
                    <a:cubicBezTo>
                      <a:pt x="60" y="47316"/>
                      <a:pt x="24" y="48268"/>
                      <a:pt x="0" y="49744"/>
                    </a:cubicBezTo>
                    <a:lnTo>
                      <a:pt x="12633" y="49744"/>
                    </a:lnTo>
                    <a:cubicBezTo>
                      <a:pt x="12633" y="49006"/>
                      <a:pt x="12621" y="47958"/>
                      <a:pt x="12609" y="47066"/>
                    </a:cubicBezTo>
                    <a:cubicBezTo>
                      <a:pt x="12597" y="46196"/>
                      <a:pt x="12526" y="45268"/>
                      <a:pt x="12490" y="44387"/>
                    </a:cubicBezTo>
                    <a:cubicBezTo>
                      <a:pt x="12490" y="44220"/>
                      <a:pt x="12490" y="43791"/>
                      <a:pt x="12490" y="43791"/>
                    </a:cubicBezTo>
                    <a:lnTo>
                      <a:pt x="14585" y="43791"/>
                    </a:lnTo>
                    <a:cubicBezTo>
                      <a:pt x="14597" y="45280"/>
                      <a:pt x="14490" y="46327"/>
                      <a:pt x="14478" y="47577"/>
                    </a:cubicBezTo>
                    <a:cubicBezTo>
                      <a:pt x="14478" y="48280"/>
                      <a:pt x="14454" y="48994"/>
                      <a:pt x="14443" y="49744"/>
                    </a:cubicBezTo>
                    <a:lnTo>
                      <a:pt x="15383" y="49744"/>
                    </a:lnTo>
                    <a:cubicBezTo>
                      <a:pt x="15383" y="48994"/>
                      <a:pt x="15371" y="47911"/>
                      <a:pt x="15359" y="46994"/>
                    </a:cubicBezTo>
                    <a:cubicBezTo>
                      <a:pt x="15347" y="46137"/>
                      <a:pt x="15276" y="45220"/>
                      <a:pt x="15240" y="44351"/>
                    </a:cubicBezTo>
                    <a:cubicBezTo>
                      <a:pt x="15228" y="44196"/>
                      <a:pt x="15240" y="43791"/>
                      <a:pt x="15240" y="43791"/>
                    </a:cubicBezTo>
                    <a:lnTo>
                      <a:pt x="17300" y="43791"/>
                    </a:lnTo>
                    <a:cubicBezTo>
                      <a:pt x="17276" y="46030"/>
                      <a:pt x="17240" y="47518"/>
                      <a:pt x="17205" y="49744"/>
                    </a:cubicBezTo>
                    <a:lnTo>
                      <a:pt x="18145" y="49744"/>
                    </a:lnTo>
                    <a:cubicBezTo>
                      <a:pt x="18110" y="47506"/>
                      <a:pt x="18074" y="45887"/>
                      <a:pt x="18038" y="43934"/>
                    </a:cubicBezTo>
                    <a:cubicBezTo>
                      <a:pt x="18188" y="43887"/>
                      <a:pt x="18693" y="43859"/>
                      <a:pt x="19175" y="43859"/>
                    </a:cubicBezTo>
                    <a:cubicBezTo>
                      <a:pt x="19538" y="43859"/>
                      <a:pt x="19888" y="43875"/>
                      <a:pt x="20062" y="43910"/>
                    </a:cubicBezTo>
                    <a:cubicBezTo>
                      <a:pt x="20027" y="45851"/>
                      <a:pt x="19991" y="47506"/>
                      <a:pt x="19955" y="49733"/>
                    </a:cubicBezTo>
                    <a:lnTo>
                      <a:pt x="20884" y="49733"/>
                    </a:lnTo>
                    <a:cubicBezTo>
                      <a:pt x="20884" y="48994"/>
                      <a:pt x="20872" y="47851"/>
                      <a:pt x="20860" y="46899"/>
                    </a:cubicBezTo>
                    <a:cubicBezTo>
                      <a:pt x="20848" y="46053"/>
                      <a:pt x="20789" y="45149"/>
                      <a:pt x="20741" y="44303"/>
                    </a:cubicBezTo>
                    <a:lnTo>
                      <a:pt x="20741" y="43791"/>
                    </a:lnTo>
                    <a:lnTo>
                      <a:pt x="22801" y="43791"/>
                    </a:lnTo>
                    <a:cubicBezTo>
                      <a:pt x="22777" y="46018"/>
                      <a:pt x="22741" y="47506"/>
                      <a:pt x="22705" y="49733"/>
                    </a:cubicBezTo>
                    <a:lnTo>
                      <a:pt x="35314" y="49733"/>
                    </a:lnTo>
                    <a:cubicBezTo>
                      <a:pt x="35302" y="48994"/>
                      <a:pt x="35290" y="47554"/>
                      <a:pt x="35278" y="46446"/>
                    </a:cubicBezTo>
                    <a:cubicBezTo>
                      <a:pt x="35267" y="45756"/>
                      <a:pt x="35219" y="44994"/>
                      <a:pt x="35195" y="44303"/>
                    </a:cubicBezTo>
                    <a:lnTo>
                      <a:pt x="35195" y="43791"/>
                    </a:lnTo>
                    <a:lnTo>
                      <a:pt x="37291" y="43791"/>
                    </a:lnTo>
                    <a:cubicBezTo>
                      <a:pt x="37303" y="45280"/>
                      <a:pt x="37195" y="46315"/>
                      <a:pt x="37183" y="47566"/>
                    </a:cubicBezTo>
                    <a:cubicBezTo>
                      <a:pt x="37183" y="48268"/>
                      <a:pt x="37172" y="48994"/>
                      <a:pt x="37148" y="49733"/>
                    </a:cubicBezTo>
                    <a:lnTo>
                      <a:pt x="38088" y="49733"/>
                    </a:lnTo>
                    <a:cubicBezTo>
                      <a:pt x="38088" y="48994"/>
                      <a:pt x="38076" y="47899"/>
                      <a:pt x="38065" y="46982"/>
                    </a:cubicBezTo>
                    <a:cubicBezTo>
                      <a:pt x="38053" y="46113"/>
                      <a:pt x="37981" y="45208"/>
                      <a:pt x="37945" y="44351"/>
                    </a:cubicBezTo>
                    <a:cubicBezTo>
                      <a:pt x="37945" y="44184"/>
                      <a:pt x="37945" y="43791"/>
                      <a:pt x="37945" y="43791"/>
                    </a:cubicBezTo>
                    <a:lnTo>
                      <a:pt x="40005" y="43791"/>
                    </a:lnTo>
                    <a:cubicBezTo>
                      <a:pt x="39981" y="46018"/>
                      <a:pt x="39946" y="47506"/>
                      <a:pt x="39910" y="49733"/>
                    </a:cubicBezTo>
                    <a:lnTo>
                      <a:pt x="40851" y="49733"/>
                    </a:lnTo>
                    <a:cubicBezTo>
                      <a:pt x="40815" y="47506"/>
                      <a:pt x="40779" y="46018"/>
                      <a:pt x="40743" y="43791"/>
                    </a:cubicBezTo>
                    <a:lnTo>
                      <a:pt x="42756" y="43791"/>
                    </a:lnTo>
                    <a:cubicBezTo>
                      <a:pt x="42732" y="46018"/>
                      <a:pt x="42696" y="47506"/>
                      <a:pt x="42660" y="49733"/>
                    </a:cubicBezTo>
                    <a:lnTo>
                      <a:pt x="43601" y="49733"/>
                    </a:lnTo>
                    <a:cubicBezTo>
                      <a:pt x="43565" y="47506"/>
                      <a:pt x="43529" y="45875"/>
                      <a:pt x="43494" y="43934"/>
                    </a:cubicBezTo>
                    <a:cubicBezTo>
                      <a:pt x="43650" y="43887"/>
                      <a:pt x="44166" y="43859"/>
                      <a:pt x="44647" y="43859"/>
                    </a:cubicBezTo>
                    <a:cubicBezTo>
                      <a:pt x="45009" y="43859"/>
                      <a:pt x="45352" y="43875"/>
                      <a:pt x="45506" y="43910"/>
                    </a:cubicBezTo>
                    <a:cubicBezTo>
                      <a:pt x="45482" y="45851"/>
                      <a:pt x="45446" y="47506"/>
                      <a:pt x="45411" y="49733"/>
                    </a:cubicBezTo>
                    <a:lnTo>
                      <a:pt x="56543" y="49733"/>
                    </a:lnTo>
                    <a:lnTo>
                      <a:pt x="56543" y="49137"/>
                    </a:lnTo>
                    <a:cubicBezTo>
                      <a:pt x="53759" y="49039"/>
                      <a:pt x="51400" y="48968"/>
                      <a:pt x="48836" y="48968"/>
                    </a:cubicBezTo>
                    <a:cubicBezTo>
                      <a:pt x="47968" y="48968"/>
                      <a:pt x="47076" y="48976"/>
                      <a:pt x="46137" y="48994"/>
                    </a:cubicBezTo>
                    <a:lnTo>
                      <a:pt x="46137" y="47292"/>
                    </a:lnTo>
                    <a:cubicBezTo>
                      <a:pt x="49852" y="47232"/>
                      <a:pt x="52828" y="47173"/>
                      <a:pt x="56543" y="47113"/>
                    </a:cubicBezTo>
                    <a:lnTo>
                      <a:pt x="56543" y="46363"/>
                    </a:lnTo>
                    <a:cubicBezTo>
                      <a:pt x="52816" y="46304"/>
                      <a:pt x="49852" y="46244"/>
                      <a:pt x="46137" y="46173"/>
                    </a:cubicBezTo>
                    <a:lnTo>
                      <a:pt x="46137" y="44541"/>
                    </a:lnTo>
                    <a:cubicBezTo>
                      <a:pt x="49852" y="44482"/>
                      <a:pt x="52828" y="44422"/>
                      <a:pt x="56543" y="44363"/>
                    </a:cubicBezTo>
                    <a:lnTo>
                      <a:pt x="56543" y="43803"/>
                    </a:lnTo>
                    <a:lnTo>
                      <a:pt x="54983" y="43803"/>
                    </a:lnTo>
                    <a:cubicBezTo>
                      <a:pt x="55138" y="40088"/>
                      <a:pt x="55221" y="36374"/>
                      <a:pt x="55162" y="32659"/>
                    </a:cubicBezTo>
                    <a:lnTo>
                      <a:pt x="56543" y="32659"/>
                    </a:lnTo>
                    <a:lnTo>
                      <a:pt x="56543" y="31897"/>
                    </a:lnTo>
                    <a:cubicBezTo>
                      <a:pt x="52828" y="31849"/>
                      <a:pt x="49625" y="31790"/>
                      <a:pt x="46089" y="31730"/>
                    </a:cubicBezTo>
                    <a:cubicBezTo>
                      <a:pt x="46077" y="31206"/>
                      <a:pt x="46054" y="30647"/>
                      <a:pt x="46054" y="30087"/>
                    </a:cubicBezTo>
                    <a:cubicBezTo>
                      <a:pt x="49566" y="30028"/>
                      <a:pt x="52828" y="29968"/>
                      <a:pt x="56543" y="29909"/>
                    </a:cubicBezTo>
                    <a:lnTo>
                      <a:pt x="56543" y="29194"/>
                    </a:lnTo>
                    <a:cubicBezTo>
                      <a:pt x="53721" y="29086"/>
                      <a:pt x="51326" y="29018"/>
                      <a:pt x="48709" y="29018"/>
                    </a:cubicBezTo>
                    <a:cubicBezTo>
                      <a:pt x="47880" y="29018"/>
                      <a:pt x="47030" y="29025"/>
                      <a:pt x="46137" y="29040"/>
                    </a:cubicBezTo>
                    <a:lnTo>
                      <a:pt x="46137" y="27313"/>
                    </a:lnTo>
                    <a:cubicBezTo>
                      <a:pt x="46244" y="27301"/>
                      <a:pt x="46351" y="27289"/>
                      <a:pt x="46458" y="27289"/>
                    </a:cubicBezTo>
                    <a:cubicBezTo>
                      <a:pt x="49102" y="27265"/>
                      <a:pt x="51697" y="27242"/>
                      <a:pt x="54340" y="27206"/>
                    </a:cubicBezTo>
                    <a:cubicBezTo>
                      <a:pt x="55090" y="27194"/>
                      <a:pt x="55805" y="27158"/>
                      <a:pt x="56543" y="27123"/>
                    </a:cubicBezTo>
                    <a:lnTo>
                      <a:pt x="56543" y="26444"/>
                    </a:lnTo>
                    <a:cubicBezTo>
                      <a:pt x="53712" y="26335"/>
                      <a:pt x="51321" y="26268"/>
                      <a:pt x="48707" y="26268"/>
                    </a:cubicBezTo>
                    <a:cubicBezTo>
                      <a:pt x="47880" y="26268"/>
                      <a:pt x="47030" y="26275"/>
                      <a:pt x="46137" y="26289"/>
                    </a:cubicBezTo>
                    <a:lnTo>
                      <a:pt x="46137" y="24587"/>
                    </a:lnTo>
                    <a:cubicBezTo>
                      <a:pt x="49864" y="24527"/>
                      <a:pt x="52828" y="24468"/>
                      <a:pt x="56543" y="24408"/>
                    </a:cubicBezTo>
                    <a:lnTo>
                      <a:pt x="56543" y="23646"/>
                    </a:lnTo>
                    <a:cubicBezTo>
                      <a:pt x="52816" y="23586"/>
                      <a:pt x="49852" y="23527"/>
                      <a:pt x="46137" y="23467"/>
                    </a:cubicBezTo>
                    <a:lnTo>
                      <a:pt x="46137" y="21836"/>
                    </a:lnTo>
                    <a:cubicBezTo>
                      <a:pt x="49864" y="21777"/>
                      <a:pt x="52828" y="21717"/>
                      <a:pt x="56543" y="21658"/>
                    </a:cubicBezTo>
                    <a:lnTo>
                      <a:pt x="56543" y="21181"/>
                    </a:lnTo>
                    <a:cubicBezTo>
                      <a:pt x="56454" y="21185"/>
                      <a:pt x="56365" y="21187"/>
                      <a:pt x="56276" y="21187"/>
                    </a:cubicBezTo>
                    <a:cubicBezTo>
                      <a:pt x="55818" y="21187"/>
                      <a:pt x="55361" y="21134"/>
                      <a:pt x="54912" y="21015"/>
                    </a:cubicBezTo>
                    <a:cubicBezTo>
                      <a:pt x="55067" y="17276"/>
                      <a:pt x="55221" y="13335"/>
                      <a:pt x="55162" y="9620"/>
                    </a:cubicBezTo>
                    <a:lnTo>
                      <a:pt x="56543" y="9620"/>
                    </a:lnTo>
                    <a:lnTo>
                      <a:pt x="56543" y="9192"/>
                    </a:lnTo>
                    <a:cubicBezTo>
                      <a:pt x="52816" y="9132"/>
                      <a:pt x="49852" y="9073"/>
                      <a:pt x="46137" y="9025"/>
                    </a:cubicBezTo>
                    <a:lnTo>
                      <a:pt x="46137" y="7394"/>
                    </a:lnTo>
                    <a:cubicBezTo>
                      <a:pt x="49864" y="7334"/>
                      <a:pt x="52828" y="7275"/>
                      <a:pt x="56543" y="7215"/>
                    </a:cubicBezTo>
                    <a:lnTo>
                      <a:pt x="56543" y="6489"/>
                    </a:lnTo>
                    <a:cubicBezTo>
                      <a:pt x="53759" y="6391"/>
                      <a:pt x="51400" y="6320"/>
                      <a:pt x="48836" y="6320"/>
                    </a:cubicBezTo>
                    <a:cubicBezTo>
                      <a:pt x="47968" y="6320"/>
                      <a:pt x="47076" y="6328"/>
                      <a:pt x="46137" y="6346"/>
                    </a:cubicBezTo>
                    <a:lnTo>
                      <a:pt x="46137" y="4632"/>
                    </a:lnTo>
                    <a:cubicBezTo>
                      <a:pt x="49864" y="4572"/>
                      <a:pt x="52828" y="4513"/>
                      <a:pt x="56543" y="4453"/>
                    </a:cubicBezTo>
                    <a:lnTo>
                      <a:pt x="56543" y="3739"/>
                    </a:lnTo>
                    <a:cubicBezTo>
                      <a:pt x="53712" y="3630"/>
                      <a:pt x="51321" y="3563"/>
                      <a:pt x="48707" y="3563"/>
                    </a:cubicBezTo>
                    <a:cubicBezTo>
                      <a:pt x="47880" y="3563"/>
                      <a:pt x="47030" y="3570"/>
                      <a:pt x="46137" y="3584"/>
                    </a:cubicBezTo>
                    <a:lnTo>
                      <a:pt x="46137" y="1881"/>
                    </a:lnTo>
                    <a:cubicBezTo>
                      <a:pt x="49864" y="1822"/>
                      <a:pt x="52828" y="1762"/>
                      <a:pt x="56543" y="1703"/>
                    </a:cubicBezTo>
                    <a:lnTo>
                      <a:pt x="56543" y="965"/>
                    </a:lnTo>
                    <a:cubicBezTo>
                      <a:pt x="55055" y="917"/>
                      <a:pt x="53340" y="869"/>
                      <a:pt x="51721" y="846"/>
                    </a:cubicBezTo>
                    <a:cubicBezTo>
                      <a:pt x="51098" y="838"/>
                      <a:pt x="50517" y="835"/>
                      <a:pt x="49937" y="835"/>
                    </a:cubicBezTo>
                    <a:cubicBezTo>
                      <a:pt x="48777" y="835"/>
                      <a:pt x="47621" y="846"/>
                      <a:pt x="46137" y="846"/>
                    </a:cubicBezTo>
                    <a:lnTo>
                      <a:pt x="4613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0"/>
              <p:cNvSpPr/>
              <p:nvPr/>
            </p:nvSpPr>
            <p:spPr>
              <a:xfrm>
                <a:off x="498850" y="4648625"/>
                <a:ext cx="23250" cy="43775"/>
              </a:xfrm>
              <a:custGeom>
                <a:avLst/>
                <a:gdLst/>
                <a:ahLst/>
                <a:cxnLst/>
                <a:rect l="l" t="t" r="r" b="b"/>
                <a:pathLst>
                  <a:path w="930" h="1751" extrusionOk="0">
                    <a:moveTo>
                      <a:pt x="906" y="0"/>
                    </a:moveTo>
                    <a:lnTo>
                      <a:pt x="13" y="893"/>
                    </a:lnTo>
                    <a:cubicBezTo>
                      <a:pt x="13" y="1191"/>
                      <a:pt x="1" y="1750"/>
                      <a:pt x="1" y="1750"/>
                    </a:cubicBezTo>
                    <a:lnTo>
                      <a:pt x="930" y="1750"/>
                    </a:lnTo>
                    <a:cubicBezTo>
                      <a:pt x="918" y="1012"/>
                      <a:pt x="918" y="584"/>
                      <a:pt x="9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88" name="Google Shape;188;p10"/>
          <p:cNvSpPr txBox="1">
            <a:spLocks noGrp="1"/>
          </p:cNvSpPr>
          <p:nvPr>
            <p:ph type="title"/>
          </p:nvPr>
        </p:nvSpPr>
        <p:spPr>
          <a:xfrm>
            <a:off x="797836" y="549133"/>
            <a:ext cx="4286800" cy="1288800"/>
          </a:xfrm>
          <a:prstGeom prst="rect">
            <a:avLst/>
          </a:prstGeom>
        </p:spPr>
        <p:txBody>
          <a:bodyPr spcFirstLastPara="1" wrap="square" lIns="91425" tIns="91425" rIns="91425" bIns="91425" anchor="ctr" anchorCtr="0">
            <a:noAutofit/>
          </a:bodyPr>
          <a:lstStyle>
            <a:lvl1pPr lvl="0" algn="l">
              <a:spcBef>
                <a:spcPts val="0"/>
              </a:spcBef>
              <a:spcAft>
                <a:spcPts val="0"/>
              </a:spcAft>
              <a:buClr>
                <a:schemeClr val="lt1"/>
              </a:buClr>
              <a:buSzPts val="2800"/>
              <a:buNone/>
              <a:defRPr sz="3600">
                <a:solidFill>
                  <a:schemeClr val="lt1"/>
                </a:solidFill>
              </a:defRPr>
            </a:lvl1pPr>
            <a:lvl2pPr lvl="1">
              <a:spcBef>
                <a:spcPts val="0"/>
              </a:spcBef>
              <a:spcAft>
                <a:spcPts val="0"/>
              </a:spcAft>
              <a:buClr>
                <a:schemeClr val="lt1"/>
              </a:buClr>
              <a:buSzPts val="2800"/>
              <a:buNone/>
              <a:defRPr>
                <a:solidFill>
                  <a:schemeClr val="lt1"/>
                </a:solidFill>
                <a:latin typeface="Nunito"/>
                <a:ea typeface="Nunito"/>
                <a:cs typeface="Nunito"/>
                <a:sym typeface="Nunito"/>
              </a:defRPr>
            </a:lvl2pPr>
            <a:lvl3pPr lvl="2">
              <a:spcBef>
                <a:spcPts val="0"/>
              </a:spcBef>
              <a:spcAft>
                <a:spcPts val="0"/>
              </a:spcAft>
              <a:buClr>
                <a:schemeClr val="lt1"/>
              </a:buClr>
              <a:buSzPts val="2800"/>
              <a:buNone/>
              <a:defRPr>
                <a:solidFill>
                  <a:schemeClr val="lt1"/>
                </a:solidFill>
                <a:latin typeface="Nunito"/>
                <a:ea typeface="Nunito"/>
                <a:cs typeface="Nunito"/>
                <a:sym typeface="Nunito"/>
              </a:defRPr>
            </a:lvl3pPr>
            <a:lvl4pPr lvl="3">
              <a:spcBef>
                <a:spcPts val="0"/>
              </a:spcBef>
              <a:spcAft>
                <a:spcPts val="0"/>
              </a:spcAft>
              <a:buClr>
                <a:schemeClr val="lt1"/>
              </a:buClr>
              <a:buSzPts val="2800"/>
              <a:buNone/>
              <a:defRPr>
                <a:solidFill>
                  <a:schemeClr val="lt1"/>
                </a:solidFill>
                <a:latin typeface="Nunito"/>
                <a:ea typeface="Nunito"/>
                <a:cs typeface="Nunito"/>
                <a:sym typeface="Nunito"/>
              </a:defRPr>
            </a:lvl4pPr>
            <a:lvl5pPr lvl="4">
              <a:spcBef>
                <a:spcPts val="0"/>
              </a:spcBef>
              <a:spcAft>
                <a:spcPts val="0"/>
              </a:spcAft>
              <a:buClr>
                <a:schemeClr val="lt1"/>
              </a:buClr>
              <a:buSzPts val="2800"/>
              <a:buNone/>
              <a:defRPr>
                <a:solidFill>
                  <a:schemeClr val="lt1"/>
                </a:solidFill>
                <a:latin typeface="Nunito"/>
                <a:ea typeface="Nunito"/>
                <a:cs typeface="Nunito"/>
                <a:sym typeface="Nunito"/>
              </a:defRPr>
            </a:lvl5pPr>
            <a:lvl6pPr lvl="5">
              <a:spcBef>
                <a:spcPts val="0"/>
              </a:spcBef>
              <a:spcAft>
                <a:spcPts val="0"/>
              </a:spcAft>
              <a:buClr>
                <a:schemeClr val="lt1"/>
              </a:buClr>
              <a:buSzPts val="2800"/>
              <a:buNone/>
              <a:defRPr>
                <a:solidFill>
                  <a:schemeClr val="lt1"/>
                </a:solidFill>
                <a:latin typeface="Nunito"/>
                <a:ea typeface="Nunito"/>
                <a:cs typeface="Nunito"/>
                <a:sym typeface="Nunito"/>
              </a:defRPr>
            </a:lvl6pPr>
            <a:lvl7pPr lvl="6">
              <a:spcBef>
                <a:spcPts val="0"/>
              </a:spcBef>
              <a:spcAft>
                <a:spcPts val="0"/>
              </a:spcAft>
              <a:buClr>
                <a:schemeClr val="lt1"/>
              </a:buClr>
              <a:buSzPts val="2800"/>
              <a:buNone/>
              <a:defRPr>
                <a:solidFill>
                  <a:schemeClr val="lt1"/>
                </a:solidFill>
                <a:latin typeface="Nunito"/>
                <a:ea typeface="Nunito"/>
                <a:cs typeface="Nunito"/>
                <a:sym typeface="Nunito"/>
              </a:defRPr>
            </a:lvl7pPr>
            <a:lvl8pPr lvl="7">
              <a:spcBef>
                <a:spcPts val="0"/>
              </a:spcBef>
              <a:spcAft>
                <a:spcPts val="0"/>
              </a:spcAft>
              <a:buClr>
                <a:schemeClr val="lt1"/>
              </a:buClr>
              <a:buSzPts val="2800"/>
              <a:buNone/>
              <a:defRPr>
                <a:solidFill>
                  <a:schemeClr val="lt1"/>
                </a:solidFill>
                <a:latin typeface="Nunito"/>
                <a:ea typeface="Nunito"/>
                <a:cs typeface="Nunito"/>
                <a:sym typeface="Nunito"/>
              </a:defRPr>
            </a:lvl8pPr>
            <a:lvl9pPr lvl="8">
              <a:spcBef>
                <a:spcPts val="0"/>
              </a:spcBef>
              <a:spcAft>
                <a:spcPts val="0"/>
              </a:spcAft>
              <a:buClr>
                <a:schemeClr val="lt1"/>
              </a:buClr>
              <a:buSzPts val="2800"/>
              <a:buNone/>
              <a:defRPr>
                <a:solidFill>
                  <a:schemeClr val="lt1"/>
                </a:solidFill>
                <a:latin typeface="Nunito"/>
                <a:ea typeface="Nunito"/>
                <a:cs typeface="Nunito"/>
                <a:sym typeface="Nunito"/>
              </a:defRPr>
            </a:lvl9pPr>
          </a:lstStyle>
          <a:p>
            <a:r>
              <a:rPr lang="en-US"/>
              <a:t>Click to edit Master title style</a:t>
            </a:r>
            <a:endParaRPr/>
          </a:p>
        </p:txBody>
      </p:sp>
    </p:spTree>
    <p:extLst>
      <p:ext uri="{BB962C8B-B14F-4D97-AF65-F5344CB8AC3E}">
        <p14:creationId xmlns:p14="http://schemas.microsoft.com/office/powerpoint/2010/main" val="36239586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one column 3">
  <p:cSld name="Title and one column 3">
    <p:spTree>
      <p:nvGrpSpPr>
        <p:cNvPr id="1" name="Shape 397"/>
        <p:cNvGrpSpPr/>
        <p:nvPr/>
      </p:nvGrpSpPr>
      <p:grpSpPr>
        <a:xfrm>
          <a:off x="0" y="0"/>
          <a:ext cx="0" cy="0"/>
          <a:chOff x="0" y="0"/>
          <a:chExt cx="0" cy="0"/>
        </a:xfrm>
      </p:grpSpPr>
      <p:grpSp>
        <p:nvGrpSpPr>
          <p:cNvPr id="398" name="Google Shape;398;p20"/>
          <p:cNvGrpSpPr/>
          <p:nvPr/>
        </p:nvGrpSpPr>
        <p:grpSpPr>
          <a:xfrm>
            <a:off x="0" y="0"/>
            <a:ext cx="12192003" cy="6858000"/>
            <a:chOff x="0" y="0"/>
            <a:chExt cx="9144002" cy="5143500"/>
          </a:xfrm>
        </p:grpSpPr>
        <p:sp>
          <p:nvSpPr>
            <p:cNvPr id="399" name="Google Shape;399;p20"/>
            <p:cNvSpPr/>
            <p:nvPr/>
          </p:nvSpPr>
          <p:spPr>
            <a:xfrm rot="-5400000">
              <a:off x="7791001" y="3790275"/>
              <a:ext cx="1353000" cy="13530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20"/>
            <p:cNvSpPr/>
            <p:nvPr/>
          </p:nvSpPr>
          <p:spPr>
            <a:xfrm>
              <a:off x="0" y="411850"/>
              <a:ext cx="6642900" cy="572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01" name="Google Shape;401;p20"/>
            <p:cNvGrpSpPr/>
            <p:nvPr/>
          </p:nvGrpSpPr>
          <p:grpSpPr>
            <a:xfrm rot="-5400000">
              <a:off x="7935331" y="96836"/>
              <a:ext cx="1107019" cy="1096564"/>
              <a:chOff x="498850" y="3224050"/>
              <a:chExt cx="1482350" cy="1468350"/>
            </a:xfrm>
          </p:grpSpPr>
          <p:sp>
            <p:nvSpPr>
              <p:cNvPr id="402" name="Google Shape;402;p20"/>
              <p:cNvSpPr/>
              <p:nvPr/>
            </p:nvSpPr>
            <p:spPr>
              <a:xfrm>
                <a:off x="1742175" y="3224050"/>
                <a:ext cx="239025" cy="202725"/>
              </a:xfrm>
              <a:custGeom>
                <a:avLst/>
                <a:gdLst/>
                <a:ahLst/>
                <a:cxnLst/>
                <a:rect l="l" t="t" r="r" b="b"/>
                <a:pathLst>
                  <a:path w="9561" h="8109" extrusionOk="0">
                    <a:moveTo>
                      <a:pt x="8192" y="0"/>
                    </a:moveTo>
                    <a:lnTo>
                      <a:pt x="7192" y="988"/>
                    </a:lnTo>
                    <a:cubicBezTo>
                      <a:pt x="7192" y="1334"/>
                      <a:pt x="7192" y="1679"/>
                      <a:pt x="7204" y="2024"/>
                    </a:cubicBezTo>
                    <a:cubicBezTo>
                      <a:pt x="7227" y="3620"/>
                      <a:pt x="7299" y="5215"/>
                      <a:pt x="7346" y="6822"/>
                    </a:cubicBezTo>
                    <a:cubicBezTo>
                      <a:pt x="7358" y="7025"/>
                      <a:pt x="7346" y="7215"/>
                      <a:pt x="7346" y="7477"/>
                    </a:cubicBezTo>
                    <a:cubicBezTo>
                      <a:pt x="7055" y="7487"/>
                      <a:pt x="6767" y="7491"/>
                      <a:pt x="6476" y="7491"/>
                    </a:cubicBezTo>
                    <a:cubicBezTo>
                      <a:pt x="6080" y="7491"/>
                      <a:pt x="5677" y="7484"/>
                      <a:pt x="5251" y="7477"/>
                    </a:cubicBezTo>
                    <a:cubicBezTo>
                      <a:pt x="5310" y="5906"/>
                      <a:pt x="5370" y="4346"/>
                      <a:pt x="5394" y="2786"/>
                    </a:cubicBezTo>
                    <a:lnTo>
                      <a:pt x="5394" y="2786"/>
                    </a:lnTo>
                    <a:lnTo>
                      <a:pt x="4501" y="3691"/>
                    </a:lnTo>
                    <a:cubicBezTo>
                      <a:pt x="4525" y="4715"/>
                      <a:pt x="4560" y="5751"/>
                      <a:pt x="4596" y="6775"/>
                    </a:cubicBezTo>
                    <a:lnTo>
                      <a:pt x="4596" y="7418"/>
                    </a:lnTo>
                    <a:cubicBezTo>
                      <a:pt x="4419" y="7467"/>
                      <a:pt x="3906" y="7496"/>
                      <a:pt x="3414" y="7496"/>
                    </a:cubicBezTo>
                    <a:cubicBezTo>
                      <a:pt x="3078" y="7496"/>
                      <a:pt x="2751" y="7482"/>
                      <a:pt x="2548" y="7453"/>
                    </a:cubicBezTo>
                    <a:cubicBezTo>
                      <a:pt x="2560" y="6834"/>
                      <a:pt x="2572" y="6215"/>
                      <a:pt x="2584" y="5596"/>
                    </a:cubicBezTo>
                    <a:lnTo>
                      <a:pt x="2584" y="5596"/>
                    </a:lnTo>
                    <a:lnTo>
                      <a:pt x="1798" y="6382"/>
                    </a:lnTo>
                    <a:cubicBezTo>
                      <a:pt x="1798" y="6727"/>
                      <a:pt x="1810" y="7084"/>
                      <a:pt x="1810" y="7430"/>
                    </a:cubicBezTo>
                    <a:cubicBezTo>
                      <a:pt x="1504" y="7469"/>
                      <a:pt x="1190" y="7492"/>
                      <a:pt x="882" y="7492"/>
                    </a:cubicBezTo>
                    <a:cubicBezTo>
                      <a:pt x="818" y="7492"/>
                      <a:pt x="754" y="7491"/>
                      <a:pt x="691" y="7489"/>
                    </a:cubicBezTo>
                    <a:lnTo>
                      <a:pt x="0" y="8108"/>
                    </a:lnTo>
                    <a:cubicBezTo>
                      <a:pt x="3215" y="8049"/>
                      <a:pt x="6584" y="7989"/>
                      <a:pt x="9561" y="7941"/>
                    </a:cubicBezTo>
                    <a:lnTo>
                      <a:pt x="9561" y="7465"/>
                    </a:lnTo>
                    <a:lnTo>
                      <a:pt x="8001" y="7465"/>
                    </a:lnTo>
                    <a:cubicBezTo>
                      <a:pt x="8108" y="5239"/>
                      <a:pt x="8168" y="2488"/>
                      <a:pt x="81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20"/>
              <p:cNvSpPr/>
              <p:nvPr/>
            </p:nvSpPr>
            <p:spPr>
              <a:xfrm>
                <a:off x="567625" y="3448775"/>
                <a:ext cx="1413575" cy="1243625"/>
              </a:xfrm>
              <a:custGeom>
                <a:avLst/>
                <a:gdLst/>
                <a:ahLst/>
                <a:cxnLst/>
                <a:rect l="l" t="t" r="r" b="b"/>
                <a:pathLst>
                  <a:path w="56543" h="49745" extrusionOk="0">
                    <a:moveTo>
                      <a:pt x="34838" y="13228"/>
                    </a:moveTo>
                    <a:lnTo>
                      <a:pt x="34838" y="13240"/>
                    </a:lnTo>
                    <a:lnTo>
                      <a:pt x="46137" y="13430"/>
                    </a:lnTo>
                    <a:lnTo>
                      <a:pt x="46137" y="15074"/>
                    </a:lnTo>
                    <a:lnTo>
                      <a:pt x="34850" y="15264"/>
                    </a:lnTo>
                    <a:cubicBezTo>
                      <a:pt x="34778" y="14978"/>
                      <a:pt x="34766" y="13585"/>
                      <a:pt x="34838" y="13228"/>
                    </a:cubicBezTo>
                    <a:close/>
                    <a:moveTo>
                      <a:pt x="34993" y="15978"/>
                    </a:moveTo>
                    <a:lnTo>
                      <a:pt x="46137" y="16181"/>
                    </a:lnTo>
                    <a:lnTo>
                      <a:pt x="46137" y="17812"/>
                    </a:lnTo>
                    <a:lnTo>
                      <a:pt x="34993" y="18002"/>
                    </a:lnTo>
                    <a:lnTo>
                      <a:pt x="34993" y="15978"/>
                    </a:lnTo>
                    <a:close/>
                    <a:moveTo>
                      <a:pt x="34790" y="18693"/>
                    </a:moveTo>
                    <a:cubicBezTo>
                      <a:pt x="36695" y="18753"/>
                      <a:pt x="38588" y="18824"/>
                      <a:pt x="40481" y="18848"/>
                    </a:cubicBezTo>
                    <a:cubicBezTo>
                      <a:pt x="41109" y="18852"/>
                      <a:pt x="41697" y="18853"/>
                      <a:pt x="42286" y="18853"/>
                    </a:cubicBezTo>
                    <a:cubicBezTo>
                      <a:pt x="43465" y="18853"/>
                      <a:pt x="44645" y="18848"/>
                      <a:pt x="46137" y="18848"/>
                    </a:cubicBezTo>
                    <a:lnTo>
                      <a:pt x="46137" y="20538"/>
                    </a:lnTo>
                    <a:lnTo>
                      <a:pt x="34790" y="20753"/>
                    </a:lnTo>
                    <a:cubicBezTo>
                      <a:pt x="34790" y="20443"/>
                      <a:pt x="34790" y="20098"/>
                      <a:pt x="34790" y="19753"/>
                    </a:cubicBezTo>
                    <a:cubicBezTo>
                      <a:pt x="34778" y="19407"/>
                      <a:pt x="34790" y="19086"/>
                      <a:pt x="34790" y="18693"/>
                    </a:cubicBezTo>
                    <a:close/>
                    <a:moveTo>
                      <a:pt x="48649" y="9620"/>
                    </a:moveTo>
                    <a:cubicBezTo>
                      <a:pt x="48649" y="10061"/>
                      <a:pt x="48653" y="10119"/>
                      <a:pt x="48657" y="10119"/>
                    </a:cubicBezTo>
                    <a:cubicBezTo>
                      <a:pt x="48658" y="10119"/>
                      <a:pt x="48659" y="10112"/>
                      <a:pt x="48660" y="10112"/>
                    </a:cubicBezTo>
                    <a:cubicBezTo>
                      <a:pt x="48661" y="10112"/>
                      <a:pt x="48661" y="10118"/>
                      <a:pt x="48661" y="10144"/>
                    </a:cubicBezTo>
                    <a:cubicBezTo>
                      <a:pt x="48673" y="12061"/>
                      <a:pt x="48661" y="14038"/>
                      <a:pt x="48685" y="15943"/>
                    </a:cubicBezTo>
                    <a:cubicBezTo>
                      <a:pt x="48709" y="17467"/>
                      <a:pt x="48780" y="19014"/>
                      <a:pt x="48828" y="20538"/>
                    </a:cubicBezTo>
                    <a:lnTo>
                      <a:pt x="48828" y="21169"/>
                    </a:lnTo>
                    <a:cubicBezTo>
                      <a:pt x="48764" y="21172"/>
                      <a:pt x="48701" y="21173"/>
                      <a:pt x="48638" y="21173"/>
                    </a:cubicBezTo>
                    <a:cubicBezTo>
                      <a:pt x="48003" y="21173"/>
                      <a:pt x="47386" y="21073"/>
                      <a:pt x="46780" y="21062"/>
                    </a:cubicBezTo>
                    <a:cubicBezTo>
                      <a:pt x="46839" y="17264"/>
                      <a:pt x="46899" y="13347"/>
                      <a:pt x="46958" y="9620"/>
                    </a:cubicBezTo>
                    <a:close/>
                    <a:moveTo>
                      <a:pt x="51400" y="9882"/>
                    </a:moveTo>
                    <a:cubicBezTo>
                      <a:pt x="51400" y="10037"/>
                      <a:pt x="51411" y="10168"/>
                      <a:pt x="51411" y="10299"/>
                    </a:cubicBezTo>
                    <a:cubicBezTo>
                      <a:pt x="51411" y="12168"/>
                      <a:pt x="51411" y="14014"/>
                      <a:pt x="51435" y="15871"/>
                    </a:cubicBezTo>
                    <a:cubicBezTo>
                      <a:pt x="51459" y="17419"/>
                      <a:pt x="51530" y="19122"/>
                      <a:pt x="51578" y="20669"/>
                    </a:cubicBezTo>
                    <a:cubicBezTo>
                      <a:pt x="51578" y="20884"/>
                      <a:pt x="51578" y="20765"/>
                      <a:pt x="51578" y="21515"/>
                    </a:cubicBezTo>
                    <a:lnTo>
                      <a:pt x="49530" y="21515"/>
                    </a:lnTo>
                    <a:cubicBezTo>
                      <a:pt x="49590" y="17062"/>
                      <a:pt x="49649" y="13823"/>
                      <a:pt x="49709" y="10025"/>
                    </a:cubicBezTo>
                    <a:cubicBezTo>
                      <a:pt x="49947" y="10025"/>
                      <a:pt x="50221" y="9930"/>
                      <a:pt x="50507" y="9930"/>
                    </a:cubicBezTo>
                    <a:cubicBezTo>
                      <a:pt x="50780" y="9918"/>
                      <a:pt x="51066" y="9882"/>
                      <a:pt x="51400" y="9882"/>
                    </a:cubicBezTo>
                    <a:close/>
                    <a:moveTo>
                      <a:pt x="54305" y="9620"/>
                    </a:moveTo>
                    <a:lnTo>
                      <a:pt x="54305" y="10347"/>
                    </a:lnTo>
                    <a:cubicBezTo>
                      <a:pt x="54305" y="12121"/>
                      <a:pt x="54221" y="13895"/>
                      <a:pt x="54257" y="15669"/>
                    </a:cubicBezTo>
                    <a:cubicBezTo>
                      <a:pt x="54281" y="17288"/>
                      <a:pt x="54317" y="19086"/>
                      <a:pt x="54364" y="20705"/>
                    </a:cubicBezTo>
                    <a:cubicBezTo>
                      <a:pt x="54364" y="20908"/>
                      <a:pt x="54328" y="20765"/>
                      <a:pt x="54328" y="21515"/>
                    </a:cubicBezTo>
                    <a:lnTo>
                      <a:pt x="52221" y="21515"/>
                    </a:lnTo>
                    <a:cubicBezTo>
                      <a:pt x="52388" y="17062"/>
                      <a:pt x="52459" y="13347"/>
                      <a:pt x="52400" y="9620"/>
                    </a:cubicBezTo>
                    <a:close/>
                    <a:moveTo>
                      <a:pt x="34993" y="24396"/>
                    </a:moveTo>
                    <a:lnTo>
                      <a:pt x="34993" y="26468"/>
                    </a:lnTo>
                    <a:cubicBezTo>
                      <a:pt x="32031" y="26345"/>
                      <a:pt x="29084" y="26259"/>
                      <a:pt x="26129" y="26259"/>
                    </a:cubicBezTo>
                    <a:cubicBezTo>
                      <a:pt x="25365" y="26259"/>
                      <a:pt x="24602" y="26265"/>
                      <a:pt x="23837" y="26277"/>
                    </a:cubicBezTo>
                    <a:lnTo>
                      <a:pt x="23837" y="24587"/>
                    </a:lnTo>
                    <a:lnTo>
                      <a:pt x="34993" y="24396"/>
                    </a:lnTo>
                    <a:close/>
                    <a:moveTo>
                      <a:pt x="34993" y="27146"/>
                    </a:moveTo>
                    <a:lnTo>
                      <a:pt x="34993" y="29218"/>
                    </a:lnTo>
                    <a:cubicBezTo>
                      <a:pt x="32038" y="29105"/>
                      <a:pt x="29091" y="29021"/>
                      <a:pt x="25777" y="29021"/>
                    </a:cubicBezTo>
                    <a:cubicBezTo>
                      <a:pt x="24912" y="29021"/>
                      <a:pt x="24021" y="29027"/>
                      <a:pt x="23098" y="29040"/>
                    </a:cubicBezTo>
                    <a:lnTo>
                      <a:pt x="23098" y="27337"/>
                    </a:lnTo>
                    <a:cubicBezTo>
                      <a:pt x="27563" y="27265"/>
                      <a:pt x="31266" y="27206"/>
                      <a:pt x="34993" y="27146"/>
                    </a:cubicBezTo>
                    <a:close/>
                    <a:moveTo>
                      <a:pt x="34993" y="29909"/>
                    </a:moveTo>
                    <a:lnTo>
                      <a:pt x="34993" y="31921"/>
                    </a:lnTo>
                    <a:cubicBezTo>
                      <a:pt x="31266" y="31849"/>
                      <a:pt x="27551" y="31790"/>
                      <a:pt x="23098" y="31730"/>
                    </a:cubicBezTo>
                    <a:lnTo>
                      <a:pt x="23098" y="30099"/>
                    </a:lnTo>
                    <a:cubicBezTo>
                      <a:pt x="27563" y="30028"/>
                      <a:pt x="31266" y="29968"/>
                      <a:pt x="34993" y="29909"/>
                    </a:cubicBezTo>
                    <a:close/>
                    <a:moveTo>
                      <a:pt x="41611" y="21278"/>
                    </a:moveTo>
                    <a:cubicBezTo>
                      <a:pt x="42042" y="21278"/>
                      <a:pt x="42515" y="21299"/>
                      <a:pt x="42756" y="21336"/>
                    </a:cubicBezTo>
                    <a:cubicBezTo>
                      <a:pt x="42684" y="25087"/>
                      <a:pt x="42625" y="28932"/>
                      <a:pt x="42565" y="32647"/>
                    </a:cubicBezTo>
                    <a:lnTo>
                      <a:pt x="40934" y="32647"/>
                    </a:lnTo>
                    <a:cubicBezTo>
                      <a:pt x="40862" y="28944"/>
                      <a:pt x="40803" y="25087"/>
                      <a:pt x="40732" y="21336"/>
                    </a:cubicBezTo>
                    <a:cubicBezTo>
                      <a:pt x="40846" y="21296"/>
                      <a:pt x="41211" y="21278"/>
                      <a:pt x="41611" y="21278"/>
                    </a:cubicBezTo>
                    <a:close/>
                    <a:moveTo>
                      <a:pt x="37255" y="21515"/>
                    </a:moveTo>
                    <a:lnTo>
                      <a:pt x="37064" y="32659"/>
                    </a:lnTo>
                    <a:lnTo>
                      <a:pt x="35374" y="32659"/>
                    </a:lnTo>
                    <a:lnTo>
                      <a:pt x="35374" y="32218"/>
                    </a:lnTo>
                    <a:cubicBezTo>
                      <a:pt x="35350" y="29778"/>
                      <a:pt x="35350" y="27301"/>
                      <a:pt x="35314" y="24872"/>
                    </a:cubicBezTo>
                    <a:cubicBezTo>
                      <a:pt x="35302" y="23848"/>
                      <a:pt x="35231" y="22955"/>
                      <a:pt x="35195" y="21931"/>
                    </a:cubicBezTo>
                    <a:cubicBezTo>
                      <a:pt x="35195" y="21753"/>
                      <a:pt x="35195" y="21515"/>
                      <a:pt x="35195" y="21515"/>
                    </a:cubicBezTo>
                    <a:close/>
                    <a:moveTo>
                      <a:pt x="39278" y="21228"/>
                    </a:moveTo>
                    <a:cubicBezTo>
                      <a:pt x="39542" y="21228"/>
                      <a:pt x="39808" y="21238"/>
                      <a:pt x="40041" y="21265"/>
                    </a:cubicBezTo>
                    <a:cubicBezTo>
                      <a:pt x="40041" y="22503"/>
                      <a:pt x="39934" y="23729"/>
                      <a:pt x="39922" y="24968"/>
                    </a:cubicBezTo>
                    <a:cubicBezTo>
                      <a:pt x="39910" y="26218"/>
                      <a:pt x="39874" y="27551"/>
                      <a:pt x="39862" y="28825"/>
                    </a:cubicBezTo>
                    <a:cubicBezTo>
                      <a:pt x="39850" y="30087"/>
                      <a:pt x="39862" y="31171"/>
                      <a:pt x="39862" y="32659"/>
                    </a:cubicBezTo>
                    <a:lnTo>
                      <a:pt x="38184" y="32659"/>
                    </a:lnTo>
                    <a:cubicBezTo>
                      <a:pt x="38112" y="28944"/>
                      <a:pt x="38053" y="25087"/>
                      <a:pt x="37993" y="21336"/>
                    </a:cubicBezTo>
                    <a:cubicBezTo>
                      <a:pt x="38148" y="21279"/>
                      <a:pt x="38705" y="21228"/>
                      <a:pt x="39278" y="21228"/>
                    </a:cubicBezTo>
                    <a:close/>
                    <a:moveTo>
                      <a:pt x="45494" y="21515"/>
                    </a:moveTo>
                    <a:cubicBezTo>
                      <a:pt x="45434" y="25230"/>
                      <a:pt x="45375" y="28885"/>
                      <a:pt x="45315" y="32683"/>
                    </a:cubicBezTo>
                    <a:cubicBezTo>
                      <a:pt x="45077" y="32683"/>
                      <a:pt x="44803" y="32623"/>
                      <a:pt x="44530" y="32623"/>
                    </a:cubicBezTo>
                    <a:cubicBezTo>
                      <a:pt x="44256" y="32623"/>
                      <a:pt x="43970" y="32588"/>
                      <a:pt x="43660" y="32588"/>
                    </a:cubicBezTo>
                    <a:cubicBezTo>
                      <a:pt x="43649" y="32457"/>
                      <a:pt x="43625" y="32338"/>
                      <a:pt x="43625" y="32230"/>
                    </a:cubicBezTo>
                    <a:cubicBezTo>
                      <a:pt x="43601" y="29575"/>
                      <a:pt x="43589" y="26896"/>
                      <a:pt x="43553" y="24229"/>
                    </a:cubicBezTo>
                    <a:cubicBezTo>
                      <a:pt x="43541" y="23384"/>
                      <a:pt x="43482" y="22682"/>
                      <a:pt x="43446" y="21836"/>
                    </a:cubicBezTo>
                    <a:cubicBezTo>
                      <a:pt x="43434" y="21693"/>
                      <a:pt x="43446" y="21515"/>
                      <a:pt x="43446" y="21515"/>
                    </a:cubicBezTo>
                    <a:close/>
                    <a:moveTo>
                      <a:pt x="34993" y="33135"/>
                    </a:moveTo>
                    <a:cubicBezTo>
                      <a:pt x="37949" y="33268"/>
                      <a:pt x="40905" y="33340"/>
                      <a:pt x="43862" y="33340"/>
                    </a:cubicBezTo>
                    <a:cubicBezTo>
                      <a:pt x="44620" y="33340"/>
                      <a:pt x="45379" y="33335"/>
                      <a:pt x="46137" y="33326"/>
                    </a:cubicBezTo>
                    <a:lnTo>
                      <a:pt x="46137" y="35028"/>
                    </a:lnTo>
                    <a:cubicBezTo>
                      <a:pt x="46042" y="35052"/>
                      <a:pt x="45935" y="35064"/>
                      <a:pt x="45839" y="35064"/>
                    </a:cubicBezTo>
                    <a:cubicBezTo>
                      <a:pt x="43172" y="35088"/>
                      <a:pt x="40505" y="35100"/>
                      <a:pt x="37850" y="35135"/>
                    </a:cubicBezTo>
                    <a:cubicBezTo>
                      <a:pt x="37017" y="35147"/>
                      <a:pt x="36279" y="35207"/>
                      <a:pt x="35445" y="35231"/>
                    </a:cubicBezTo>
                    <a:lnTo>
                      <a:pt x="34993" y="35231"/>
                    </a:lnTo>
                    <a:lnTo>
                      <a:pt x="34993" y="33135"/>
                    </a:lnTo>
                    <a:close/>
                    <a:moveTo>
                      <a:pt x="11954" y="35933"/>
                    </a:moveTo>
                    <a:lnTo>
                      <a:pt x="23098" y="36136"/>
                    </a:lnTo>
                    <a:lnTo>
                      <a:pt x="23098" y="37767"/>
                    </a:lnTo>
                    <a:lnTo>
                      <a:pt x="11954" y="37957"/>
                    </a:lnTo>
                    <a:lnTo>
                      <a:pt x="11954" y="35933"/>
                    </a:lnTo>
                    <a:close/>
                    <a:moveTo>
                      <a:pt x="34993" y="35945"/>
                    </a:moveTo>
                    <a:lnTo>
                      <a:pt x="46137" y="36124"/>
                    </a:lnTo>
                    <a:lnTo>
                      <a:pt x="46137" y="37791"/>
                    </a:lnTo>
                    <a:cubicBezTo>
                      <a:pt x="46018" y="37814"/>
                      <a:pt x="45899" y="37826"/>
                      <a:pt x="45792" y="37826"/>
                    </a:cubicBezTo>
                    <a:cubicBezTo>
                      <a:pt x="43137" y="37850"/>
                      <a:pt x="40493" y="37862"/>
                      <a:pt x="37838" y="37898"/>
                    </a:cubicBezTo>
                    <a:cubicBezTo>
                      <a:pt x="36993" y="37910"/>
                      <a:pt x="36243" y="37969"/>
                      <a:pt x="35398" y="38005"/>
                    </a:cubicBezTo>
                    <a:cubicBezTo>
                      <a:pt x="35342" y="38009"/>
                      <a:pt x="35278" y="38010"/>
                      <a:pt x="35218" y="38010"/>
                    </a:cubicBezTo>
                    <a:cubicBezTo>
                      <a:pt x="35099" y="38010"/>
                      <a:pt x="34993" y="38005"/>
                      <a:pt x="34993" y="38005"/>
                    </a:cubicBezTo>
                    <a:lnTo>
                      <a:pt x="34993" y="35945"/>
                    </a:lnTo>
                    <a:close/>
                    <a:moveTo>
                      <a:pt x="11954" y="38684"/>
                    </a:moveTo>
                    <a:lnTo>
                      <a:pt x="23098" y="38886"/>
                    </a:lnTo>
                    <a:lnTo>
                      <a:pt x="23098" y="40517"/>
                    </a:lnTo>
                    <a:lnTo>
                      <a:pt x="11954" y="40708"/>
                    </a:lnTo>
                    <a:lnTo>
                      <a:pt x="11954" y="38684"/>
                    </a:lnTo>
                    <a:close/>
                    <a:moveTo>
                      <a:pt x="34993" y="38695"/>
                    </a:moveTo>
                    <a:lnTo>
                      <a:pt x="46137" y="38874"/>
                    </a:lnTo>
                    <a:lnTo>
                      <a:pt x="46137" y="40541"/>
                    </a:lnTo>
                    <a:cubicBezTo>
                      <a:pt x="46018" y="40553"/>
                      <a:pt x="45899" y="40565"/>
                      <a:pt x="45792" y="40565"/>
                    </a:cubicBezTo>
                    <a:cubicBezTo>
                      <a:pt x="43196" y="40589"/>
                      <a:pt x="40601" y="40600"/>
                      <a:pt x="38005" y="40636"/>
                    </a:cubicBezTo>
                    <a:cubicBezTo>
                      <a:pt x="37112" y="40648"/>
                      <a:pt x="36314" y="40708"/>
                      <a:pt x="35433" y="40743"/>
                    </a:cubicBezTo>
                    <a:cubicBezTo>
                      <a:pt x="35374" y="40747"/>
                      <a:pt x="35305" y="40749"/>
                      <a:pt x="35240" y="40749"/>
                    </a:cubicBezTo>
                    <a:cubicBezTo>
                      <a:pt x="35109" y="40749"/>
                      <a:pt x="34993" y="40743"/>
                      <a:pt x="34993" y="40743"/>
                    </a:cubicBezTo>
                    <a:lnTo>
                      <a:pt x="34993" y="38695"/>
                    </a:lnTo>
                    <a:close/>
                    <a:moveTo>
                      <a:pt x="11942" y="41434"/>
                    </a:moveTo>
                    <a:lnTo>
                      <a:pt x="23098" y="41636"/>
                    </a:lnTo>
                    <a:lnTo>
                      <a:pt x="23098" y="43279"/>
                    </a:lnTo>
                    <a:cubicBezTo>
                      <a:pt x="23098" y="43291"/>
                      <a:pt x="23063" y="43315"/>
                      <a:pt x="22955" y="43315"/>
                    </a:cubicBezTo>
                    <a:cubicBezTo>
                      <a:pt x="20503" y="43339"/>
                      <a:pt x="18133" y="43351"/>
                      <a:pt x="15693" y="43387"/>
                    </a:cubicBezTo>
                    <a:cubicBezTo>
                      <a:pt x="14645" y="43398"/>
                      <a:pt x="13561" y="43458"/>
                      <a:pt x="12514" y="43494"/>
                    </a:cubicBezTo>
                    <a:lnTo>
                      <a:pt x="11942" y="43494"/>
                    </a:lnTo>
                    <a:lnTo>
                      <a:pt x="11942" y="41434"/>
                    </a:lnTo>
                    <a:close/>
                    <a:moveTo>
                      <a:pt x="34790" y="41410"/>
                    </a:moveTo>
                    <a:cubicBezTo>
                      <a:pt x="36064" y="41410"/>
                      <a:pt x="37314" y="41505"/>
                      <a:pt x="38565" y="41517"/>
                    </a:cubicBezTo>
                    <a:cubicBezTo>
                      <a:pt x="39827" y="41529"/>
                      <a:pt x="41077" y="41565"/>
                      <a:pt x="42327" y="41577"/>
                    </a:cubicBezTo>
                    <a:cubicBezTo>
                      <a:pt x="42744" y="41581"/>
                      <a:pt x="43141" y="41582"/>
                      <a:pt x="43540" y="41582"/>
                    </a:cubicBezTo>
                    <a:cubicBezTo>
                      <a:pt x="44338" y="41582"/>
                      <a:pt x="45145" y="41577"/>
                      <a:pt x="46137" y="41577"/>
                    </a:cubicBezTo>
                    <a:lnTo>
                      <a:pt x="46137" y="43291"/>
                    </a:lnTo>
                    <a:cubicBezTo>
                      <a:pt x="46030" y="43315"/>
                      <a:pt x="45935" y="43327"/>
                      <a:pt x="45827" y="43327"/>
                    </a:cubicBezTo>
                    <a:cubicBezTo>
                      <a:pt x="43387" y="43339"/>
                      <a:pt x="40934" y="43351"/>
                      <a:pt x="38481" y="43387"/>
                    </a:cubicBezTo>
                    <a:cubicBezTo>
                      <a:pt x="37445" y="43398"/>
                      <a:pt x="36386" y="43470"/>
                      <a:pt x="35338" y="43506"/>
                    </a:cubicBezTo>
                    <a:lnTo>
                      <a:pt x="34802" y="43506"/>
                    </a:lnTo>
                    <a:cubicBezTo>
                      <a:pt x="34766" y="43160"/>
                      <a:pt x="34790" y="42815"/>
                      <a:pt x="34790" y="42470"/>
                    </a:cubicBezTo>
                    <a:cubicBezTo>
                      <a:pt x="34778" y="42113"/>
                      <a:pt x="34790" y="41791"/>
                      <a:pt x="34790" y="41410"/>
                    </a:cubicBezTo>
                    <a:close/>
                    <a:moveTo>
                      <a:pt x="54150" y="32659"/>
                    </a:moveTo>
                    <a:cubicBezTo>
                      <a:pt x="54150" y="32659"/>
                      <a:pt x="54162" y="32933"/>
                      <a:pt x="54162" y="33088"/>
                    </a:cubicBezTo>
                    <a:cubicBezTo>
                      <a:pt x="54162" y="34885"/>
                      <a:pt x="54150" y="36659"/>
                      <a:pt x="54186" y="38469"/>
                    </a:cubicBezTo>
                    <a:cubicBezTo>
                      <a:pt x="54209" y="40065"/>
                      <a:pt x="54281" y="41612"/>
                      <a:pt x="54328" y="43208"/>
                    </a:cubicBezTo>
                    <a:lnTo>
                      <a:pt x="54328" y="43803"/>
                    </a:lnTo>
                    <a:lnTo>
                      <a:pt x="52221" y="43803"/>
                    </a:lnTo>
                    <a:cubicBezTo>
                      <a:pt x="52388" y="40088"/>
                      <a:pt x="52459" y="36374"/>
                      <a:pt x="52400" y="32659"/>
                    </a:cubicBezTo>
                    <a:close/>
                    <a:moveTo>
                      <a:pt x="25039" y="32528"/>
                    </a:moveTo>
                    <a:cubicBezTo>
                      <a:pt x="25325" y="32528"/>
                      <a:pt x="25611" y="32540"/>
                      <a:pt x="25932" y="32540"/>
                    </a:cubicBezTo>
                    <a:cubicBezTo>
                      <a:pt x="25932" y="32707"/>
                      <a:pt x="25956" y="32849"/>
                      <a:pt x="25956" y="32992"/>
                    </a:cubicBezTo>
                    <a:cubicBezTo>
                      <a:pt x="25956" y="34897"/>
                      <a:pt x="25956" y="36814"/>
                      <a:pt x="25980" y="38731"/>
                    </a:cubicBezTo>
                    <a:cubicBezTo>
                      <a:pt x="26003" y="40243"/>
                      <a:pt x="26075" y="41732"/>
                      <a:pt x="26123" y="43244"/>
                    </a:cubicBezTo>
                    <a:lnTo>
                      <a:pt x="26123" y="43803"/>
                    </a:lnTo>
                    <a:lnTo>
                      <a:pt x="24075" y="43815"/>
                    </a:lnTo>
                    <a:cubicBezTo>
                      <a:pt x="24134" y="40100"/>
                      <a:pt x="24194" y="36338"/>
                      <a:pt x="24253" y="32528"/>
                    </a:cubicBezTo>
                    <a:cubicBezTo>
                      <a:pt x="24412" y="32528"/>
                      <a:pt x="24587" y="32533"/>
                      <a:pt x="24767" y="32533"/>
                    </a:cubicBezTo>
                    <a:cubicBezTo>
                      <a:pt x="24857" y="32533"/>
                      <a:pt x="24948" y="32532"/>
                      <a:pt x="25039" y="32528"/>
                    </a:cubicBezTo>
                    <a:close/>
                    <a:moveTo>
                      <a:pt x="27789" y="32528"/>
                    </a:moveTo>
                    <a:cubicBezTo>
                      <a:pt x="28075" y="32528"/>
                      <a:pt x="28361" y="32540"/>
                      <a:pt x="28682" y="32540"/>
                    </a:cubicBezTo>
                    <a:cubicBezTo>
                      <a:pt x="28682" y="32707"/>
                      <a:pt x="28706" y="32849"/>
                      <a:pt x="28706" y="32992"/>
                    </a:cubicBezTo>
                    <a:cubicBezTo>
                      <a:pt x="28706" y="34850"/>
                      <a:pt x="28706" y="36707"/>
                      <a:pt x="28730" y="38564"/>
                    </a:cubicBezTo>
                    <a:cubicBezTo>
                      <a:pt x="28754" y="40112"/>
                      <a:pt x="28825" y="41624"/>
                      <a:pt x="28873" y="43172"/>
                    </a:cubicBezTo>
                    <a:lnTo>
                      <a:pt x="28873" y="43803"/>
                    </a:lnTo>
                    <a:lnTo>
                      <a:pt x="26825" y="43815"/>
                    </a:lnTo>
                    <a:cubicBezTo>
                      <a:pt x="26885" y="40088"/>
                      <a:pt x="26944" y="36338"/>
                      <a:pt x="27004" y="32528"/>
                    </a:cubicBezTo>
                    <a:cubicBezTo>
                      <a:pt x="27162" y="32528"/>
                      <a:pt x="27337" y="32533"/>
                      <a:pt x="27517" y="32533"/>
                    </a:cubicBezTo>
                    <a:cubicBezTo>
                      <a:pt x="27607" y="32533"/>
                      <a:pt x="27698" y="32532"/>
                      <a:pt x="27789" y="32528"/>
                    </a:cubicBezTo>
                    <a:close/>
                    <a:moveTo>
                      <a:pt x="31266" y="32671"/>
                    </a:moveTo>
                    <a:lnTo>
                      <a:pt x="31266" y="33052"/>
                    </a:lnTo>
                    <a:cubicBezTo>
                      <a:pt x="31266" y="34826"/>
                      <a:pt x="31349" y="36600"/>
                      <a:pt x="31385" y="38374"/>
                    </a:cubicBezTo>
                    <a:cubicBezTo>
                      <a:pt x="31409" y="40005"/>
                      <a:pt x="31528" y="41589"/>
                      <a:pt x="31576" y="43220"/>
                    </a:cubicBezTo>
                    <a:cubicBezTo>
                      <a:pt x="31576" y="43422"/>
                      <a:pt x="31623" y="43815"/>
                      <a:pt x="31623" y="43815"/>
                    </a:cubicBezTo>
                    <a:lnTo>
                      <a:pt x="29528" y="43815"/>
                    </a:lnTo>
                    <a:cubicBezTo>
                      <a:pt x="29682" y="40092"/>
                      <a:pt x="29766" y="36382"/>
                      <a:pt x="29707" y="32671"/>
                    </a:cubicBezTo>
                    <a:close/>
                    <a:moveTo>
                      <a:pt x="34183" y="32540"/>
                    </a:moveTo>
                    <a:cubicBezTo>
                      <a:pt x="34183" y="32695"/>
                      <a:pt x="34207" y="32838"/>
                      <a:pt x="34207" y="32992"/>
                    </a:cubicBezTo>
                    <a:cubicBezTo>
                      <a:pt x="34207" y="34207"/>
                      <a:pt x="34183" y="35409"/>
                      <a:pt x="34207" y="36624"/>
                    </a:cubicBezTo>
                    <a:cubicBezTo>
                      <a:pt x="34219" y="38374"/>
                      <a:pt x="34266" y="40124"/>
                      <a:pt x="34302" y="41863"/>
                    </a:cubicBezTo>
                    <a:cubicBezTo>
                      <a:pt x="34314" y="42434"/>
                      <a:pt x="34350" y="42958"/>
                      <a:pt x="34374" y="43529"/>
                    </a:cubicBezTo>
                    <a:cubicBezTo>
                      <a:pt x="34374" y="43625"/>
                      <a:pt x="34374" y="43720"/>
                      <a:pt x="34350" y="43827"/>
                    </a:cubicBezTo>
                    <a:lnTo>
                      <a:pt x="32266" y="43827"/>
                    </a:lnTo>
                    <a:cubicBezTo>
                      <a:pt x="32433" y="40092"/>
                      <a:pt x="32516" y="36334"/>
                      <a:pt x="32457" y="32540"/>
                    </a:cubicBezTo>
                    <a:close/>
                    <a:moveTo>
                      <a:pt x="48649" y="32659"/>
                    </a:moveTo>
                    <a:cubicBezTo>
                      <a:pt x="48661" y="32778"/>
                      <a:pt x="48661" y="32897"/>
                      <a:pt x="48661" y="33016"/>
                    </a:cubicBezTo>
                    <a:cubicBezTo>
                      <a:pt x="48673" y="34945"/>
                      <a:pt x="48661" y="36850"/>
                      <a:pt x="48685" y="38779"/>
                    </a:cubicBezTo>
                    <a:cubicBezTo>
                      <a:pt x="48709" y="40279"/>
                      <a:pt x="48780" y="41779"/>
                      <a:pt x="48828" y="43279"/>
                    </a:cubicBezTo>
                    <a:lnTo>
                      <a:pt x="48828" y="43898"/>
                    </a:lnTo>
                    <a:cubicBezTo>
                      <a:pt x="48221" y="43919"/>
                      <a:pt x="47633" y="43948"/>
                      <a:pt x="47054" y="43948"/>
                    </a:cubicBezTo>
                    <a:cubicBezTo>
                      <a:pt x="46962" y="43948"/>
                      <a:pt x="46871" y="43948"/>
                      <a:pt x="46780" y="43946"/>
                    </a:cubicBezTo>
                    <a:cubicBezTo>
                      <a:pt x="46839" y="40148"/>
                      <a:pt x="46899" y="36374"/>
                      <a:pt x="46958" y="32659"/>
                    </a:cubicBezTo>
                    <a:close/>
                    <a:moveTo>
                      <a:pt x="51364" y="32659"/>
                    </a:moveTo>
                    <a:cubicBezTo>
                      <a:pt x="51423" y="36386"/>
                      <a:pt x="51483" y="40136"/>
                      <a:pt x="51542" y="43887"/>
                    </a:cubicBezTo>
                    <a:cubicBezTo>
                      <a:pt x="51370" y="43939"/>
                      <a:pt x="50794" y="43972"/>
                      <a:pt x="50280" y="43972"/>
                    </a:cubicBezTo>
                    <a:cubicBezTo>
                      <a:pt x="49976" y="43972"/>
                      <a:pt x="49694" y="43961"/>
                      <a:pt x="49530" y="43934"/>
                    </a:cubicBezTo>
                    <a:cubicBezTo>
                      <a:pt x="49590" y="40172"/>
                      <a:pt x="49649" y="36374"/>
                      <a:pt x="49709" y="32659"/>
                    </a:cubicBezTo>
                    <a:close/>
                    <a:moveTo>
                      <a:pt x="34993" y="44351"/>
                    </a:moveTo>
                    <a:lnTo>
                      <a:pt x="34993" y="44363"/>
                    </a:lnTo>
                    <a:lnTo>
                      <a:pt x="34993" y="46423"/>
                    </a:lnTo>
                    <a:cubicBezTo>
                      <a:pt x="32129" y="46304"/>
                      <a:pt x="29272" y="46220"/>
                      <a:pt x="26082" y="46220"/>
                    </a:cubicBezTo>
                    <a:cubicBezTo>
                      <a:pt x="25121" y="46220"/>
                      <a:pt x="24129" y="46227"/>
                      <a:pt x="23098" y="46244"/>
                    </a:cubicBezTo>
                    <a:lnTo>
                      <a:pt x="23098" y="44541"/>
                    </a:lnTo>
                    <a:cubicBezTo>
                      <a:pt x="27563" y="44482"/>
                      <a:pt x="31278" y="44410"/>
                      <a:pt x="34993" y="44351"/>
                    </a:cubicBezTo>
                    <a:close/>
                    <a:moveTo>
                      <a:pt x="11954" y="47101"/>
                    </a:moveTo>
                    <a:lnTo>
                      <a:pt x="11954" y="49173"/>
                    </a:lnTo>
                    <a:cubicBezTo>
                      <a:pt x="9002" y="49050"/>
                      <a:pt x="6035" y="48965"/>
                      <a:pt x="3040" y="48965"/>
                    </a:cubicBezTo>
                    <a:cubicBezTo>
                      <a:pt x="2267" y="48965"/>
                      <a:pt x="1492" y="48970"/>
                      <a:pt x="715" y="48982"/>
                    </a:cubicBezTo>
                    <a:cubicBezTo>
                      <a:pt x="703" y="48899"/>
                      <a:pt x="703" y="48804"/>
                      <a:pt x="715" y="48709"/>
                    </a:cubicBezTo>
                    <a:cubicBezTo>
                      <a:pt x="715" y="48244"/>
                      <a:pt x="679" y="47768"/>
                      <a:pt x="679" y="47292"/>
                    </a:cubicBezTo>
                    <a:lnTo>
                      <a:pt x="11954" y="47101"/>
                    </a:lnTo>
                    <a:close/>
                    <a:moveTo>
                      <a:pt x="34993" y="47101"/>
                    </a:moveTo>
                    <a:lnTo>
                      <a:pt x="34993" y="49173"/>
                    </a:lnTo>
                    <a:cubicBezTo>
                      <a:pt x="32083" y="49061"/>
                      <a:pt x="29064" y="48972"/>
                      <a:pt x="26079" y="48972"/>
                    </a:cubicBezTo>
                    <a:cubicBezTo>
                      <a:pt x="25240" y="48972"/>
                      <a:pt x="24405" y="48979"/>
                      <a:pt x="23575" y="48994"/>
                    </a:cubicBezTo>
                    <a:cubicBezTo>
                      <a:pt x="23575" y="48840"/>
                      <a:pt x="23503" y="48732"/>
                      <a:pt x="23503" y="48625"/>
                    </a:cubicBezTo>
                    <a:cubicBezTo>
                      <a:pt x="23503" y="48185"/>
                      <a:pt x="23587" y="47744"/>
                      <a:pt x="23587" y="47292"/>
                    </a:cubicBezTo>
                    <a:cubicBezTo>
                      <a:pt x="27373" y="47232"/>
                      <a:pt x="31266" y="47173"/>
                      <a:pt x="34993" y="47101"/>
                    </a:cubicBezTo>
                    <a:close/>
                    <a:moveTo>
                      <a:pt x="46137" y="0"/>
                    </a:moveTo>
                    <a:lnTo>
                      <a:pt x="45446" y="607"/>
                    </a:lnTo>
                    <a:cubicBezTo>
                      <a:pt x="45399" y="3644"/>
                      <a:pt x="45375" y="6656"/>
                      <a:pt x="45315" y="9632"/>
                    </a:cubicBezTo>
                    <a:lnTo>
                      <a:pt x="43660" y="9632"/>
                    </a:lnTo>
                    <a:cubicBezTo>
                      <a:pt x="43637" y="9561"/>
                      <a:pt x="43625" y="9489"/>
                      <a:pt x="43637" y="9418"/>
                    </a:cubicBezTo>
                    <a:cubicBezTo>
                      <a:pt x="43613" y="7120"/>
                      <a:pt x="43589" y="4858"/>
                      <a:pt x="43565" y="2548"/>
                    </a:cubicBezTo>
                    <a:lnTo>
                      <a:pt x="42672" y="3382"/>
                    </a:lnTo>
                    <a:cubicBezTo>
                      <a:pt x="42637" y="5477"/>
                      <a:pt x="42601" y="7394"/>
                      <a:pt x="42577" y="9632"/>
                    </a:cubicBezTo>
                    <a:lnTo>
                      <a:pt x="40934" y="9632"/>
                    </a:lnTo>
                    <a:cubicBezTo>
                      <a:pt x="40910" y="8144"/>
                      <a:pt x="40886" y="6727"/>
                      <a:pt x="40862" y="5227"/>
                    </a:cubicBezTo>
                    <a:lnTo>
                      <a:pt x="39874" y="6251"/>
                    </a:lnTo>
                    <a:cubicBezTo>
                      <a:pt x="39862" y="7430"/>
                      <a:pt x="39839" y="8632"/>
                      <a:pt x="39827" y="9823"/>
                    </a:cubicBezTo>
                    <a:cubicBezTo>
                      <a:pt x="39303" y="9835"/>
                      <a:pt x="38743" y="9835"/>
                      <a:pt x="38136" y="9835"/>
                    </a:cubicBezTo>
                    <a:cubicBezTo>
                      <a:pt x="38136" y="9680"/>
                      <a:pt x="38124" y="9537"/>
                      <a:pt x="38124" y="9406"/>
                    </a:cubicBezTo>
                    <a:cubicBezTo>
                      <a:pt x="38124" y="8954"/>
                      <a:pt x="38124" y="8513"/>
                      <a:pt x="38112" y="8061"/>
                    </a:cubicBezTo>
                    <a:lnTo>
                      <a:pt x="37088" y="9001"/>
                    </a:lnTo>
                    <a:lnTo>
                      <a:pt x="37088" y="9632"/>
                    </a:lnTo>
                    <a:lnTo>
                      <a:pt x="36350" y="9632"/>
                    </a:lnTo>
                    <a:lnTo>
                      <a:pt x="35719" y="10382"/>
                    </a:lnTo>
                    <a:cubicBezTo>
                      <a:pt x="38757" y="10507"/>
                      <a:pt x="41614" y="10641"/>
                      <a:pt x="44765" y="10641"/>
                    </a:cubicBezTo>
                    <a:cubicBezTo>
                      <a:pt x="45220" y="10641"/>
                      <a:pt x="45681" y="10638"/>
                      <a:pt x="46149" y="10632"/>
                    </a:cubicBezTo>
                    <a:lnTo>
                      <a:pt x="46149" y="12323"/>
                    </a:lnTo>
                    <a:lnTo>
                      <a:pt x="35005" y="12526"/>
                    </a:lnTo>
                    <a:lnTo>
                      <a:pt x="35005" y="11371"/>
                    </a:lnTo>
                    <a:lnTo>
                      <a:pt x="34278" y="12156"/>
                    </a:lnTo>
                    <a:cubicBezTo>
                      <a:pt x="34326" y="15216"/>
                      <a:pt x="34290" y="17812"/>
                      <a:pt x="34338" y="21515"/>
                    </a:cubicBezTo>
                    <a:lnTo>
                      <a:pt x="32278" y="21515"/>
                    </a:lnTo>
                    <a:cubicBezTo>
                      <a:pt x="32373" y="18538"/>
                      <a:pt x="32445" y="16371"/>
                      <a:pt x="32469" y="13883"/>
                    </a:cubicBezTo>
                    <a:lnTo>
                      <a:pt x="32469" y="13883"/>
                    </a:lnTo>
                    <a:lnTo>
                      <a:pt x="31468" y="14788"/>
                    </a:lnTo>
                    <a:lnTo>
                      <a:pt x="31468" y="15669"/>
                    </a:lnTo>
                    <a:cubicBezTo>
                      <a:pt x="31492" y="17312"/>
                      <a:pt x="31564" y="19098"/>
                      <a:pt x="31623" y="20729"/>
                    </a:cubicBezTo>
                    <a:lnTo>
                      <a:pt x="31623" y="21515"/>
                    </a:lnTo>
                    <a:lnTo>
                      <a:pt x="29528" y="21515"/>
                    </a:lnTo>
                    <a:cubicBezTo>
                      <a:pt x="29587" y="19276"/>
                      <a:pt x="29635" y="18229"/>
                      <a:pt x="29671" y="16669"/>
                    </a:cubicBezTo>
                    <a:lnTo>
                      <a:pt x="29671" y="16669"/>
                    </a:lnTo>
                    <a:lnTo>
                      <a:pt x="28766" y="17479"/>
                    </a:lnTo>
                    <a:cubicBezTo>
                      <a:pt x="28801" y="18526"/>
                      <a:pt x="28837" y="19681"/>
                      <a:pt x="28873" y="20717"/>
                    </a:cubicBezTo>
                    <a:lnTo>
                      <a:pt x="28873" y="21515"/>
                    </a:lnTo>
                    <a:lnTo>
                      <a:pt x="26825" y="21515"/>
                    </a:lnTo>
                    <a:cubicBezTo>
                      <a:pt x="26837" y="20765"/>
                      <a:pt x="26849" y="20098"/>
                      <a:pt x="26861" y="19479"/>
                    </a:cubicBezTo>
                    <a:lnTo>
                      <a:pt x="26861" y="19479"/>
                    </a:lnTo>
                    <a:lnTo>
                      <a:pt x="26111" y="20146"/>
                    </a:lnTo>
                    <a:cubicBezTo>
                      <a:pt x="26111" y="20312"/>
                      <a:pt x="26123" y="20598"/>
                      <a:pt x="26134" y="20753"/>
                    </a:cubicBezTo>
                    <a:lnTo>
                      <a:pt x="26134" y="21515"/>
                    </a:lnTo>
                    <a:lnTo>
                      <a:pt x="25003" y="21515"/>
                    </a:lnTo>
                    <a:lnTo>
                      <a:pt x="24468" y="21991"/>
                    </a:lnTo>
                    <a:cubicBezTo>
                      <a:pt x="27932" y="21931"/>
                      <a:pt x="31278" y="21705"/>
                      <a:pt x="34993" y="21646"/>
                    </a:cubicBezTo>
                    <a:lnTo>
                      <a:pt x="34993" y="23670"/>
                    </a:lnTo>
                    <a:lnTo>
                      <a:pt x="23848" y="23467"/>
                    </a:lnTo>
                    <a:lnTo>
                      <a:pt x="23848" y="22693"/>
                    </a:lnTo>
                    <a:lnTo>
                      <a:pt x="22955" y="23467"/>
                    </a:lnTo>
                    <a:cubicBezTo>
                      <a:pt x="22908" y="26503"/>
                      <a:pt x="22670" y="29682"/>
                      <a:pt x="22622" y="32659"/>
                    </a:cubicBezTo>
                    <a:lnTo>
                      <a:pt x="20979" y="32659"/>
                    </a:lnTo>
                    <a:cubicBezTo>
                      <a:pt x="20943" y="30433"/>
                      <a:pt x="20896" y="27777"/>
                      <a:pt x="20860" y="25384"/>
                    </a:cubicBezTo>
                    <a:lnTo>
                      <a:pt x="19979" y="26301"/>
                    </a:lnTo>
                    <a:cubicBezTo>
                      <a:pt x="19943" y="28408"/>
                      <a:pt x="19907" y="30433"/>
                      <a:pt x="19872" y="32659"/>
                    </a:cubicBezTo>
                    <a:lnTo>
                      <a:pt x="18205" y="32659"/>
                    </a:lnTo>
                    <a:cubicBezTo>
                      <a:pt x="18181" y="32528"/>
                      <a:pt x="18169" y="32385"/>
                      <a:pt x="18169" y="32254"/>
                    </a:cubicBezTo>
                    <a:cubicBezTo>
                      <a:pt x="18157" y="30861"/>
                      <a:pt x="18157" y="29444"/>
                      <a:pt x="18145" y="28063"/>
                    </a:cubicBezTo>
                    <a:lnTo>
                      <a:pt x="17169" y="29087"/>
                    </a:lnTo>
                    <a:cubicBezTo>
                      <a:pt x="17157" y="30254"/>
                      <a:pt x="17133" y="31171"/>
                      <a:pt x="17121" y="32659"/>
                    </a:cubicBezTo>
                    <a:lnTo>
                      <a:pt x="15478" y="32659"/>
                    </a:lnTo>
                    <a:cubicBezTo>
                      <a:pt x="15466" y="31909"/>
                      <a:pt x="15455" y="31385"/>
                      <a:pt x="15443" y="30790"/>
                    </a:cubicBezTo>
                    <a:lnTo>
                      <a:pt x="14419" y="31849"/>
                    </a:lnTo>
                    <a:lnTo>
                      <a:pt x="14419" y="32659"/>
                    </a:lnTo>
                    <a:lnTo>
                      <a:pt x="13633" y="32659"/>
                    </a:lnTo>
                    <a:lnTo>
                      <a:pt x="12811" y="33254"/>
                    </a:lnTo>
                    <a:cubicBezTo>
                      <a:pt x="16288" y="33314"/>
                      <a:pt x="20134" y="33314"/>
                      <a:pt x="23098" y="33373"/>
                    </a:cubicBezTo>
                    <a:lnTo>
                      <a:pt x="23098" y="35005"/>
                    </a:lnTo>
                    <a:lnTo>
                      <a:pt x="11954" y="35207"/>
                    </a:lnTo>
                    <a:lnTo>
                      <a:pt x="11954" y="34064"/>
                    </a:lnTo>
                    <a:lnTo>
                      <a:pt x="11418" y="34635"/>
                    </a:lnTo>
                    <a:cubicBezTo>
                      <a:pt x="11466" y="37707"/>
                      <a:pt x="11585" y="40827"/>
                      <a:pt x="11645" y="43803"/>
                    </a:cubicBezTo>
                    <a:lnTo>
                      <a:pt x="9573" y="43803"/>
                    </a:lnTo>
                    <a:cubicBezTo>
                      <a:pt x="9680" y="41565"/>
                      <a:pt x="9740" y="38862"/>
                      <a:pt x="9763" y="36374"/>
                    </a:cubicBezTo>
                    <a:lnTo>
                      <a:pt x="9763" y="36374"/>
                    </a:lnTo>
                    <a:lnTo>
                      <a:pt x="8763" y="37386"/>
                    </a:lnTo>
                    <a:lnTo>
                      <a:pt x="8763" y="38422"/>
                    </a:lnTo>
                    <a:cubicBezTo>
                      <a:pt x="8787" y="40029"/>
                      <a:pt x="8870" y="41589"/>
                      <a:pt x="8918" y="43184"/>
                    </a:cubicBezTo>
                    <a:lnTo>
                      <a:pt x="8918" y="43803"/>
                    </a:lnTo>
                    <a:lnTo>
                      <a:pt x="6823" y="43803"/>
                    </a:lnTo>
                    <a:cubicBezTo>
                      <a:pt x="6882" y="42315"/>
                      <a:pt x="6930" y="40720"/>
                      <a:pt x="6965" y="39160"/>
                    </a:cubicBezTo>
                    <a:lnTo>
                      <a:pt x="6965" y="39160"/>
                    </a:lnTo>
                    <a:lnTo>
                      <a:pt x="6061" y="40077"/>
                    </a:lnTo>
                    <a:cubicBezTo>
                      <a:pt x="6096" y="41112"/>
                      <a:pt x="6132" y="42124"/>
                      <a:pt x="6168" y="43160"/>
                    </a:cubicBezTo>
                    <a:lnTo>
                      <a:pt x="6168" y="43803"/>
                    </a:lnTo>
                    <a:lnTo>
                      <a:pt x="4120" y="43803"/>
                    </a:lnTo>
                    <a:cubicBezTo>
                      <a:pt x="4132" y="43053"/>
                      <a:pt x="4144" y="42601"/>
                      <a:pt x="4156" y="41970"/>
                    </a:cubicBezTo>
                    <a:lnTo>
                      <a:pt x="4156" y="41970"/>
                    </a:lnTo>
                    <a:lnTo>
                      <a:pt x="3405" y="42744"/>
                    </a:lnTo>
                    <a:cubicBezTo>
                      <a:pt x="3405" y="42910"/>
                      <a:pt x="3417" y="43089"/>
                      <a:pt x="3429" y="43256"/>
                    </a:cubicBezTo>
                    <a:cubicBezTo>
                      <a:pt x="3429" y="43434"/>
                      <a:pt x="3429" y="43637"/>
                      <a:pt x="3429" y="43827"/>
                    </a:cubicBezTo>
                    <a:cubicBezTo>
                      <a:pt x="3102" y="43877"/>
                      <a:pt x="2783" y="43901"/>
                      <a:pt x="2458" y="43901"/>
                    </a:cubicBezTo>
                    <a:cubicBezTo>
                      <a:pt x="2393" y="43901"/>
                      <a:pt x="2328" y="43900"/>
                      <a:pt x="2262" y="43898"/>
                    </a:cubicBezTo>
                    <a:lnTo>
                      <a:pt x="1596" y="44518"/>
                    </a:lnTo>
                    <a:cubicBezTo>
                      <a:pt x="5060" y="44458"/>
                      <a:pt x="8239" y="44399"/>
                      <a:pt x="11954" y="44339"/>
                    </a:cubicBezTo>
                    <a:lnTo>
                      <a:pt x="11954" y="46363"/>
                    </a:lnTo>
                    <a:lnTo>
                      <a:pt x="810" y="46173"/>
                    </a:lnTo>
                    <a:lnTo>
                      <a:pt x="810" y="45399"/>
                    </a:lnTo>
                    <a:lnTo>
                      <a:pt x="84" y="46101"/>
                    </a:lnTo>
                    <a:cubicBezTo>
                      <a:pt x="60" y="47316"/>
                      <a:pt x="24" y="48268"/>
                      <a:pt x="0" y="49744"/>
                    </a:cubicBezTo>
                    <a:lnTo>
                      <a:pt x="12633" y="49744"/>
                    </a:lnTo>
                    <a:cubicBezTo>
                      <a:pt x="12633" y="49006"/>
                      <a:pt x="12621" y="47958"/>
                      <a:pt x="12609" y="47066"/>
                    </a:cubicBezTo>
                    <a:cubicBezTo>
                      <a:pt x="12597" y="46196"/>
                      <a:pt x="12526" y="45268"/>
                      <a:pt x="12490" y="44387"/>
                    </a:cubicBezTo>
                    <a:cubicBezTo>
                      <a:pt x="12490" y="44220"/>
                      <a:pt x="12490" y="43791"/>
                      <a:pt x="12490" y="43791"/>
                    </a:cubicBezTo>
                    <a:lnTo>
                      <a:pt x="14585" y="43791"/>
                    </a:lnTo>
                    <a:cubicBezTo>
                      <a:pt x="14597" y="45280"/>
                      <a:pt x="14490" y="46327"/>
                      <a:pt x="14478" y="47577"/>
                    </a:cubicBezTo>
                    <a:cubicBezTo>
                      <a:pt x="14478" y="48280"/>
                      <a:pt x="14454" y="48994"/>
                      <a:pt x="14443" y="49744"/>
                    </a:cubicBezTo>
                    <a:lnTo>
                      <a:pt x="15383" y="49744"/>
                    </a:lnTo>
                    <a:cubicBezTo>
                      <a:pt x="15383" y="48994"/>
                      <a:pt x="15371" y="47911"/>
                      <a:pt x="15359" y="46994"/>
                    </a:cubicBezTo>
                    <a:cubicBezTo>
                      <a:pt x="15347" y="46137"/>
                      <a:pt x="15276" y="45220"/>
                      <a:pt x="15240" y="44351"/>
                    </a:cubicBezTo>
                    <a:cubicBezTo>
                      <a:pt x="15228" y="44196"/>
                      <a:pt x="15240" y="43791"/>
                      <a:pt x="15240" y="43791"/>
                    </a:cubicBezTo>
                    <a:lnTo>
                      <a:pt x="17300" y="43791"/>
                    </a:lnTo>
                    <a:cubicBezTo>
                      <a:pt x="17276" y="46030"/>
                      <a:pt x="17240" y="47518"/>
                      <a:pt x="17205" y="49744"/>
                    </a:cubicBezTo>
                    <a:lnTo>
                      <a:pt x="18145" y="49744"/>
                    </a:lnTo>
                    <a:cubicBezTo>
                      <a:pt x="18110" y="47506"/>
                      <a:pt x="18074" y="45887"/>
                      <a:pt x="18038" y="43934"/>
                    </a:cubicBezTo>
                    <a:cubicBezTo>
                      <a:pt x="18188" y="43887"/>
                      <a:pt x="18693" y="43859"/>
                      <a:pt x="19175" y="43859"/>
                    </a:cubicBezTo>
                    <a:cubicBezTo>
                      <a:pt x="19538" y="43859"/>
                      <a:pt x="19888" y="43875"/>
                      <a:pt x="20062" y="43910"/>
                    </a:cubicBezTo>
                    <a:cubicBezTo>
                      <a:pt x="20027" y="45851"/>
                      <a:pt x="19991" y="47506"/>
                      <a:pt x="19955" y="49733"/>
                    </a:cubicBezTo>
                    <a:lnTo>
                      <a:pt x="20884" y="49733"/>
                    </a:lnTo>
                    <a:cubicBezTo>
                      <a:pt x="20884" y="48994"/>
                      <a:pt x="20872" y="47851"/>
                      <a:pt x="20860" y="46899"/>
                    </a:cubicBezTo>
                    <a:cubicBezTo>
                      <a:pt x="20848" y="46053"/>
                      <a:pt x="20789" y="45149"/>
                      <a:pt x="20741" y="44303"/>
                    </a:cubicBezTo>
                    <a:lnTo>
                      <a:pt x="20741" y="43791"/>
                    </a:lnTo>
                    <a:lnTo>
                      <a:pt x="22801" y="43791"/>
                    </a:lnTo>
                    <a:cubicBezTo>
                      <a:pt x="22777" y="46018"/>
                      <a:pt x="22741" y="47506"/>
                      <a:pt x="22705" y="49733"/>
                    </a:cubicBezTo>
                    <a:lnTo>
                      <a:pt x="35314" y="49733"/>
                    </a:lnTo>
                    <a:cubicBezTo>
                      <a:pt x="35302" y="48994"/>
                      <a:pt x="35290" y="47554"/>
                      <a:pt x="35278" y="46446"/>
                    </a:cubicBezTo>
                    <a:cubicBezTo>
                      <a:pt x="35267" y="45756"/>
                      <a:pt x="35219" y="44994"/>
                      <a:pt x="35195" y="44303"/>
                    </a:cubicBezTo>
                    <a:lnTo>
                      <a:pt x="35195" y="43791"/>
                    </a:lnTo>
                    <a:lnTo>
                      <a:pt x="37291" y="43791"/>
                    </a:lnTo>
                    <a:cubicBezTo>
                      <a:pt x="37303" y="45280"/>
                      <a:pt x="37195" y="46315"/>
                      <a:pt x="37183" y="47566"/>
                    </a:cubicBezTo>
                    <a:cubicBezTo>
                      <a:pt x="37183" y="48268"/>
                      <a:pt x="37172" y="48994"/>
                      <a:pt x="37148" y="49733"/>
                    </a:cubicBezTo>
                    <a:lnTo>
                      <a:pt x="38088" y="49733"/>
                    </a:lnTo>
                    <a:cubicBezTo>
                      <a:pt x="38088" y="48994"/>
                      <a:pt x="38076" y="47899"/>
                      <a:pt x="38065" y="46982"/>
                    </a:cubicBezTo>
                    <a:cubicBezTo>
                      <a:pt x="38053" y="46113"/>
                      <a:pt x="37981" y="45208"/>
                      <a:pt x="37945" y="44351"/>
                    </a:cubicBezTo>
                    <a:cubicBezTo>
                      <a:pt x="37945" y="44184"/>
                      <a:pt x="37945" y="43791"/>
                      <a:pt x="37945" y="43791"/>
                    </a:cubicBezTo>
                    <a:lnTo>
                      <a:pt x="40005" y="43791"/>
                    </a:lnTo>
                    <a:cubicBezTo>
                      <a:pt x="39981" y="46018"/>
                      <a:pt x="39946" y="47506"/>
                      <a:pt x="39910" y="49733"/>
                    </a:cubicBezTo>
                    <a:lnTo>
                      <a:pt x="40851" y="49733"/>
                    </a:lnTo>
                    <a:cubicBezTo>
                      <a:pt x="40815" y="47506"/>
                      <a:pt x="40779" y="46018"/>
                      <a:pt x="40743" y="43791"/>
                    </a:cubicBezTo>
                    <a:lnTo>
                      <a:pt x="42756" y="43791"/>
                    </a:lnTo>
                    <a:cubicBezTo>
                      <a:pt x="42732" y="46018"/>
                      <a:pt x="42696" y="47506"/>
                      <a:pt x="42660" y="49733"/>
                    </a:cubicBezTo>
                    <a:lnTo>
                      <a:pt x="43601" y="49733"/>
                    </a:lnTo>
                    <a:cubicBezTo>
                      <a:pt x="43565" y="47506"/>
                      <a:pt x="43529" y="45875"/>
                      <a:pt x="43494" y="43934"/>
                    </a:cubicBezTo>
                    <a:cubicBezTo>
                      <a:pt x="43650" y="43887"/>
                      <a:pt x="44166" y="43859"/>
                      <a:pt x="44647" y="43859"/>
                    </a:cubicBezTo>
                    <a:cubicBezTo>
                      <a:pt x="45009" y="43859"/>
                      <a:pt x="45352" y="43875"/>
                      <a:pt x="45506" y="43910"/>
                    </a:cubicBezTo>
                    <a:cubicBezTo>
                      <a:pt x="45482" y="45851"/>
                      <a:pt x="45446" y="47506"/>
                      <a:pt x="45411" y="49733"/>
                    </a:cubicBezTo>
                    <a:lnTo>
                      <a:pt x="56543" y="49733"/>
                    </a:lnTo>
                    <a:lnTo>
                      <a:pt x="56543" y="49137"/>
                    </a:lnTo>
                    <a:cubicBezTo>
                      <a:pt x="53759" y="49039"/>
                      <a:pt x="51400" y="48968"/>
                      <a:pt x="48836" y="48968"/>
                    </a:cubicBezTo>
                    <a:cubicBezTo>
                      <a:pt x="47968" y="48968"/>
                      <a:pt x="47076" y="48976"/>
                      <a:pt x="46137" y="48994"/>
                    </a:cubicBezTo>
                    <a:lnTo>
                      <a:pt x="46137" y="47292"/>
                    </a:lnTo>
                    <a:cubicBezTo>
                      <a:pt x="49852" y="47232"/>
                      <a:pt x="52828" y="47173"/>
                      <a:pt x="56543" y="47113"/>
                    </a:cubicBezTo>
                    <a:lnTo>
                      <a:pt x="56543" y="46363"/>
                    </a:lnTo>
                    <a:cubicBezTo>
                      <a:pt x="52816" y="46304"/>
                      <a:pt x="49852" y="46244"/>
                      <a:pt x="46137" y="46173"/>
                    </a:cubicBezTo>
                    <a:lnTo>
                      <a:pt x="46137" y="44541"/>
                    </a:lnTo>
                    <a:cubicBezTo>
                      <a:pt x="49852" y="44482"/>
                      <a:pt x="52828" y="44422"/>
                      <a:pt x="56543" y="44363"/>
                    </a:cubicBezTo>
                    <a:lnTo>
                      <a:pt x="56543" y="43803"/>
                    </a:lnTo>
                    <a:lnTo>
                      <a:pt x="54983" y="43803"/>
                    </a:lnTo>
                    <a:cubicBezTo>
                      <a:pt x="55138" y="40088"/>
                      <a:pt x="55221" y="36374"/>
                      <a:pt x="55162" y="32659"/>
                    </a:cubicBezTo>
                    <a:lnTo>
                      <a:pt x="56543" y="32659"/>
                    </a:lnTo>
                    <a:lnTo>
                      <a:pt x="56543" y="31897"/>
                    </a:lnTo>
                    <a:cubicBezTo>
                      <a:pt x="52828" y="31849"/>
                      <a:pt x="49625" y="31790"/>
                      <a:pt x="46089" y="31730"/>
                    </a:cubicBezTo>
                    <a:cubicBezTo>
                      <a:pt x="46077" y="31206"/>
                      <a:pt x="46054" y="30647"/>
                      <a:pt x="46054" y="30087"/>
                    </a:cubicBezTo>
                    <a:cubicBezTo>
                      <a:pt x="49566" y="30028"/>
                      <a:pt x="52828" y="29968"/>
                      <a:pt x="56543" y="29909"/>
                    </a:cubicBezTo>
                    <a:lnTo>
                      <a:pt x="56543" y="29194"/>
                    </a:lnTo>
                    <a:cubicBezTo>
                      <a:pt x="53721" y="29086"/>
                      <a:pt x="51326" y="29018"/>
                      <a:pt x="48709" y="29018"/>
                    </a:cubicBezTo>
                    <a:cubicBezTo>
                      <a:pt x="47880" y="29018"/>
                      <a:pt x="47030" y="29025"/>
                      <a:pt x="46137" y="29040"/>
                    </a:cubicBezTo>
                    <a:lnTo>
                      <a:pt x="46137" y="27313"/>
                    </a:lnTo>
                    <a:cubicBezTo>
                      <a:pt x="46244" y="27301"/>
                      <a:pt x="46351" y="27289"/>
                      <a:pt x="46458" y="27289"/>
                    </a:cubicBezTo>
                    <a:cubicBezTo>
                      <a:pt x="49102" y="27265"/>
                      <a:pt x="51697" y="27242"/>
                      <a:pt x="54340" y="27206"/>
                    </a:cubicBezTo>
                    <a:cubicBezTo>
                      <a:pt x="55090" y="27194"/>
                      <a:pt x="55805" y="27158"/>
                      <a:pt x="56543" y="27123"/>
                    </a:cubicBezTo>
                    <a:lnTo>
                      <a:pt x="56543" y="26444"/>
                    </a:lnTo>
                    <a:cubicBezTo>
                      <a:pt x="53712" y="26335"/>
                      <a:pt x="51321" y="26268"/>
                      <a:pt x="48707" y="26268"/>
                    </a:cubicBezTo>
                    <a:cubicBezTo>
                      <a:pt x="47880" y="26268"/>
                      <a:pt x="47030" y="26275"/>
                      <a:pt x="46137" y="26289"/>
                    </a:cubicBezTo>
                    <a:lnTo>
                      <a:pt x="46137" y="24587"/>
                    </a:lnTo>
                    <a:cubicBezTo>
                      <a:pt x="49864" y="24527"/>
                      <a:pt x="52828" y="24468"/>
                      <a:pt x="56543" y="24408"/>
                    </a:cubicBezTo>
                    <a:lnTo>
                      <a:pt x="56543" y="23646"/>
                    </a:lnTo>
                    <a:cubicBezTo>
                      <a:pt x="52816" y="23586"/>
                      <a:pt x="49852" y="23527"/>
                      <a:pt x="46137" y="23467"/>
                    </a:cubicBezTo>
                    <a:lnTo>
                      <a:pt x="46137" y="21836"/>
                    </a:lnTo>
                    <a:cubicBezTo>
                      <a:pt x="49864" y="21777"/>
                      <a:pt x="52828" y="21717"/>
                      <a:pt x="56543" y="21658"/>
                    </a:cubicBezTo>
                    <a:lnTo>
                      <a:pt x="56543" y="21181"/>
                    </a:lnTo>
                    <a:cubicBezTo>
                      <a:pt x="56454" y="21185"/>
                      <a:pt x="56365" y="21187"/>
                      <a:pt x="56276" y="21187"/>
                    </a:cubicBezTo>
                    <a:cubicBezTo>
                      <a:pt x="55818" y="21187"/>
                      <a:pt x="55361" y="21134"/>
                      <a:pt x="54912" y="21015"/>
                    </a:cubicBezTo>
                    <a:cubicBezTo>
                      <a:pt x="55067" y="17276"/>
                      <a:pt x="55221" y="13335"/>
                      <a:pt x="55162" y="9620"/>
                    </a:cubicBezTo>
                    <a:lnTo>
                      <a:pt x="56543" y="9620"/>
                    </a:lnTo>
                    <a:lnTo>
                      <a:pt x="56543" y="9192"/>
                    </a:lnTo>
                    <a:cubicBezTo>
                      <a:pt x="52816" y="9132"/>
                      <a:pt x="49852" y="9073"/>
                      <a:pt x="46137" y="9025"/>
                    </a:cubicBezTo>
                    <a:lnTo>
                      <a:pt x="46137" y="7394"/>
                    </a:lnTo>
                    <a:cubicBezTo>
                      <a:pt x="49864" y="7334"/>
                      <a:pt x="52828" y="7275"/>
                      <a:pt x="56543" y="7215"/>
                    </a:cubicBezTo>
                    <a:lnTo>
                      <a:pt x="56543" y="6489"/>
                    </a:lnTo>
                    <a:cubicBezTo>
                      <a:pt x="53759" y="6391"/>
                      <a:pt x="51400" y="6320"/>
                      <a:pt x="48836" y="6320"/>
                    </a:cubicBezTo>
                    <a:cubicBezTo>
                      <a:pt x="47968" y="6320"/>
                      <a:pt x="47076" y="6328"/>
                      <a:pt x="46137" y="6346"/>
                    </a:cubicBezTo>
                    <a:lnTo>
                      <a:pt x="46137" y="4632"/>
                    </a:lnTo>
                    <a:cubicBezTo>
                      <a:pt x="49864" y="4572"/>
                      <a:pt x="52828" y="4513"/>
                      <a:pt x="56543" y="4453"/>
                    </a:cubicBezTo>
                    <a:lnTo>
                      <a:pt x="56543" y="3739"/>
                    </a:lnTo>
                    <a:cubicBezTo>
                      <a:pt x="53712" y="3630"/>
                      <a:pt x="51321" y="3563"/>
                      <a:pt x="48707" y="3563"/>
                    </a:cubicBezTo>
                    <a:cubicBezTo>
                      <a:pt x="47880" y="3563"/>
                      <a:pt x="47030" y="3570"/>
                      <a:pt x="46137" y="3584"/>
                    </a:cubicBezTo>
                    <a:lnTo>
                      <a:pt x="46137" y="1881"/>
                    </a:lnTo>
                    <a:cubicBezTo>
                      <a:pt x="49864" y="1822"/>
                      <a:pt x="52828" y="1762"/>
                      <a:pt x="56543" y="1703"/>
                    </a:cubicBezTo>
                    <a:lnTo>
                      <a:pt x="56543" y="965"/>
                    </a:lnTo>
                    <a:cubicBezTo>
                      <a:pt x="55055" y="917"/>
                      <a:pt x="53340" y="869"/>
                      <a:pt x="51721" y="846"/>
                    </a:cubicBezTo>
                    <a:cubicBezTo>
                      <a:pt x="51098" y="838"/>
                      <a:pt x="50517" y="835"/>
                      <a:pt x="49937" y="835"/>
                    </a:cubicBezTo>
                    <a:cubicBezTo>
                      <a:pt x="48777" y="835"/>
                      <a:pt x="47621" y="846"/>
                      <a:pt x="46137" y="846"/>
                    </a:cubicBezTo>
                    <a:lnTo>
                      <a:pt x="4613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20"/>
              <p:cNvSpPr/>
              <p:nvPr/>
            </p:nvSpPr>
            <p:spPr>
              <a:xfrm>
                <a:off x="498850" y="4648625"/>
                <a:ext cx="23250" cy="43775"/>
              </a:xfrm>
              <a:custGeom>
                <a:avLst/>
                <a:gdLst/>
                <a:ahLst/>
                <a:cxnLst/>
                <a:rect l="l" t="t" r="r" b="b"/>
                <a:pathLst>
                  <a:path w="930" h="1751" extrusionOk="0">
                    <a:moveTo>
                      <a:pt x="906" y="0"/>
                    </a:moveTo>
                    <a:lnTo>
                      <a:pt x="13" y="893"/>
                    </a:lnTo>
                    <a:cubicBezTo>
                      <a:pt x="13" y="1191"/>
                      <a:pt x="1" y="1750"/>
                      <a:pt x="1" y="1750"/>
                    </a:cubicBezTo>
                    <a:lnTo>
                      <a:pt x="930" y="1750"/>
                    </a:lnTo>
                    <a:cubicBezTo>
                      <a:pt x="918" y="1012"/>
                      <a:pt x="918" y="584"/>
                      <a:pt x="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5" name="Google Shape;405;p20"/>
            <p:cNvSpPr/>
            <p:nvPr/>
          </p:nvSpPr>
          <p:spPr>
            <a:xfrm>
              <a:off x="2" y="0"/>
              <a:ext cx="9144000" cy="5143500"/>
            </a:xfrm>
            <a:prstGeom prst="frame">
              <a:avLst>
                <a:gd name="adj1" fmla="val 237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20"/>
            <p:cNvSpPr/>
            <p:nvPr/>
          </p:nvSpPr>
          <p:spPr>
            <a:xfrm rot="-5400000">
              <a:off x="8169672" y="4184176"/>
              <a:ext cx="959100" cy="9591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07" name="Google Shape;407;p20"/>
            <p:cNvGrpSpPr/>
            <p:nvPr/>
          </p:nvGrpSpPr>
          <p:grpSpPr>
            <a:xfrm>
              <a:off x="270392" y="4282054"/>
              <a:ext cx="603122" cy="585781"/>
              <a:chOff x="546392" y="539692"/>
              <a:chExt cx="603122" cy="585781"/>
            </a:xfrm>
          </p:grpSpPr>
          <p:sp>
            <p:nvSpPr>
              <p:cNvPr id="408" name="Google Shape;408;p20"/>
              <p:cNvSpPr/>
              <p:nvPr/>
            </p:nvSpPr>
            <p:spPr>
              <a:xfrm>
                <a:off x="611503" y="587030"/>
                <a:ext cx="538010" cy="538443"/>
              </a:xfrm>
              <a:custGeom>
                <a:avLst/>
                <a:gdLst/>
                <a:ahLst/>
                <a:cxnLst/>
                <a:rect l="l" t="t" r="r" b="b"/>
                <a:pathLst>
                  <a:path w="13682" h="13693" fill="none" extrusionOk="0">
                    <a:moveTo>
                      <a:pt x="8276" y="798"/>
                    </a:moveTo>
                    <a:cubicBezTo>
                      <a:pt x="11621" y="1596"/>
                      <a:pt x="13681" y="4942"/>
                      <a:pt x="12883" y="8287"/>
                    </a:cubicBezTo>
                    <a:cubicBezTo>
                      <a:pt x="12098" y="11621"/>
                      <a:pt x="8740" y="13693"/>
                      <a:pt x="5406" y="12895"/>
                    </a:cubicBezTo>
                    <a:cubicBezTo>
                      <a:pt x="2061" y="12097"/>
                      <a:pt x="1" y="8752"/>
                      <a:pt x="799" y="5406"/>
                    </a:cubicBezTo>
                    <a:cubicBezTo>
                      <a:pt x="1584" y="2072"/>
                      <a:pt x="4942" y="0"/>
                      <a:pt x="8276" y="798"/>
                    </a:cubicBezTo>
                    <a:close/>
                  </a:path>
                </a:pathLst>
              </a:custGeom>
              <a:noFill/>
              <a:ln w="19050" cap="flat" cmpd="sng">
                <a:solidFill>
                  <a:srgbClr val="DFC09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20"/>
              <p:cNvSpPr/>
              <p:nvPr/>
            </p:nvSpPr>
            <p:spPr>
              <a:xfrm>
                <a:off x="546392" y="539692"/>
                <a:ext cx="381625" cy="381625"/>
              </a:xfrm>
              <a:custGeom>
                <a:avLst/>
                <a:gdLst/>
                <a:ahLst/>
                <a:cxnLst/>
                <a:rect l="l" t="t" r="r" b="b"/>
                <a:pathLst>
                  <a:path w="9705" h="9705" fill="none" extrusionOk="0">
                    <a:moveTo>
                      <a:pt x="7978" y="1727"/>
                    </a:moveTo>
                    <a:cubicBezTo>
                      <a:pt x="9704" y="3454"/>
                      <a:pt x="9704" y="6252"/>
                      <a:pt x="7978" y="7978"/>
                    </a:cubicBezTo>
                    <a:cubicBezTo>
                      <a:pt x="6251" y="9704"/>
                      <a:pt x="3454" y="9704"/>
                      <a:pt x="1727" y="7978"/>
                    </a:cubicBezTo>
                    <a:cubicBezTo>
                      <a:pt x="1" y="6252"/>
                      <a:pt x="1" y="3454"/>
                      <a:pt x="1727" y="1727"/>
                    </a:cubicBezTo>
                    <a:cubicBezTo>
                      <a:pt x="3454" y="1"/>
                      <a:pt x="6251" y="1"/>
                      <a:pt x="7978" y="1727"/>
                    </a:cubicBezTo>
                    <a:close/>
                  </a:path>
                </a:pathLst>
              </a:custGeom>
              <a:noFill/>
              <a:ln w="19050" cap="flat" cmpd="sng">
                <a:solidFill>
                  <a:srgbClr val="DFC09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10" name="Google Shape;410;p20"/>
          <p:cNvSpPr txBox="1">
            <a:spLocks noGrp="1"/>
          </p:cNvSpPr>
          <p:nvPr>
            <p:ph type="title"/>
          </p:nvPr>
        </p:nvSpPr>
        <p:spPr>
          <a:xfrm>
            <a:off x="1385949" y="1835833"/>
            <a:ext cx="35116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8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r>
              <a:rPr lang="en-US"/>
              <a:t>Click to edit Master title style</a:t>
            </a:r>
            <a:endParaRPr/>
          </a:p>
        </p:txBody>
      </p:sp>
      <p:sp>
        <p:nvSpPr>
          <p:cNvPr id="411" name="Google Shape;411;p20"/>
          <p:cNvSpPr txBox="1">
            <a:spLocks noGrp="1"/>
          </p:cNvSpPr>
          <p:nvPr>
            <p:ph type="title" idx="2"/>
          </p:nvPr>
        </p:nvSpPr>
        <p:spPr>
          <a:xfrm>
            <a:off x="1385933" y="2443033"/>
            <a:ext cx="6888400" cy="3067600"/>
          </a:xfrm>
          <a:prstGeom prst="rect">
            <a:avLst/>
          </a:prstGeom>
        </p:spPr>
        <p:txBody>
          <a:bodyPr spcFirstLastPara="1" wrap="square" lIns="91425" tIns="91425" rIns="91425" bIns="91425" anchor="t" anchorCtr="0">
            <a:noAutofit/>
          </a:bodyPr>
          <a:lstStyle>
            <a:lvl1pPr lvl="0" algn="l" rtl="0">
              <a:spcBef>
                <a:spcPts val="0"/>
              </a:spcBef>
              <a:spcAft>
                <a:spcPts val="0"/>
              </a:spcAft>
              <a:buClr>
                <a:schemeClr val="accent3"/>
              </a:buClr>
              <a:buSzPts val="1400"/>
              <a:buFont typeface="Nunito"/>
              <a:buChar char="●"/>
              <a:defRPr sz="1600" b="0">
                <a:solidFill>
                  <a:schemeClr val="dk2"/>
                </a:solidFill>
                <a:latin typeface="Titillium Web"/>
                <a:ea typeface="Titillium Web"/>
                <a:cs typeface="Titillium Web"/>
                <a:sym typeface="Titillium Web"/>
              </a:defRPr>
            </a:lvl1pPr>
            <a:lvl2pPr lvl="1" rtl="0">
              <a:spcBef>
                <a:spcPts val="0"/>
              </a:spcBef>
              <a:spcAft>
                <a:spcPts val="0"/>
              </a:spcAft>
              <a:buSzPts val="1400"/>
              <a:buFont typeface="Nunito"/>
              <a:buChar char="○"/>
              <a:defRPr sz="1867">
                <a:latin typeface="Nunito"/>
                <a:ea typeface="Nunito"/>
                <a:cs typeface="Nunito"/>
                <a:sym typeface="Nunito"/>
              </a:defRPr>
            </a:lvl2pPr>
            <a:lvl3pPr lvl="2" rtl="0">
              <a:spcBef>
                <a:spcPts val="0"/>
              </a:spcBef>
              <a:spcAft>
                <a:spcPts val="0"/>
              </a:spcAft>
              <a:buSzPts val="1400"/>
              <a:buFont typeface="Nunito"/>
              <a:buChar char="■"/>
              <a:defRPr sz="1867">
                <a:latin typeface="Nunito"/>
                <a:ea typeface="Nunito"/>
                <a:cs typeface="Nunito"/>
                <a:sym typeface="Nunito"/>
              </a:defRPr>
            </a:lvl3pPr>
            <a:lvl4pPr lvl="3" rtl="0">
              <a:spcBef>
                <a:spcPts val="0"/>
              </a:spcBef>
              <a:spcAft>
                <a:spcPts val="0"/>
              </a:spcAft>
              <a:buSzPts val="1400"/>
              <a:buFont typeface="Nunito"/>
              <a:buChar char="●"/>
              <a:defRPr sz="1867">
                <a:latin typeface="Nunito"/>
                <a:ea typeface="Nunito"/>
                <a:cs typeface="Nunito"/>
                <a:sym typeface="Nunito"/>
              </a:defRPr>
            </a:lvl4pPr>
            <a:lvl5pPr lvl="4" rtl="0">
              <a:spcBef>
                <a:spcPts val="0"/>
              </a:spcBef>
              <a:spcAft>
                <a:spcPts val="0"/>
              </a:spcAft>
              <a:buSzPts val="1400"/>
              <a:buFont typeface="Nunito"/>
              <a:buChar char="○"/>
              <a:defRPr sz="1867">
                <a:latin typeface="Nunito"/>
                <a:ea typeface="Nunito"/>
                <a:cs typeface="Nunito"/>
                <a:sym typeface="Nunito"/>
              </a:defRPr>
            </a:lvl5pPr>
            <a:lvl6pPr lvl="5" rtl="0">
              <a:spcBef>
                <a:spcPts val="0"/>
              </a:spcBef>
              <a:spcAft>
                <a:spcPts val="0"/>
              </a:spcAft>
              <a:buSzPts val="1400"/>
              <a:buFont typeface="Nunito"/>
              <a:buChar char="■"/>
              <a:defRPr sz="1867">
                <a:latin typeface="Nunito"/>
                <a:ea typeface="Nunito"/>
                <a:cs typeface="Nunito"/>
                <a:sym typeface="Nunito"/>
              </a:defRPr>
            </a:lvl6pPr>
            <a:lvl7pPr lvl="6" rtl="0">
              <a:spcBef>
                <a:spcPts val="0"/>
              </a:spcBef>
              <a:spcAft>
                <a:spcPts val="0"/>
              </a:spcAft>
              <a:buSzPts val="1400"/>
              <a:buFont typeface="Nunito"/>
              <a:buChar char="●"/>
              <a:defRPr sz="1867">
                <a:latin typeface="Nunito"/>
                <a:ea typeface="Nunito"/>
                <a:cs typeface="Nunito"/>
                <a:sym typeface="Nunito"/>
              </a:defRPr>
            </a:lvl7pPr>
            <a:lvl8pPr lvl="7" rtl="0">
              <a:spcBef>
                <a:spcPts val="0"/>
              </a:spcBef>
              <a:spcAft>
                <a:spcPts val="0"/>
              </a:spcAft>
              <a:buSzPts val="1400"/>
              <a:buFont typeface="Nunito"/>
              <a:buChar char="○"/>
              <a:defRPr sz="1867">
                <a:latin typeface="Nunito"/>
                <a:ea typeface="Nunito"/>
                <a:cs typeface="Nunito"/>
                <a:sym typeface="Nunito"/>
              </a:defRPr>
            </a:lvl8pPr>
            <a:lvl9pPr lvl="8" rtl="0">
              <a:spcBef>
                <a:spcPts val="0"/>
              </a:spcBef>
              <a:spcAft>
                <a:spcPts val="0"/>
              </a:spcAft>
              <a:buSzPts val="1400"/>
              <a:buFont typeface="Nunito"/>
              <a:buChar char="■"/>
              <a:defRPr sz="1867">
                <a:latin typeface="Nunito"/>
                <a:ea typeface="Nunito"/>
                <a:cs typeface="Nunito"/>
                <a:sym typeface="Nunito"/>
              </a:defRPr>
            </a:lvl9pPr>
          </a:lstStyle>
          <a:p>
            <a:r>
              <a:rPr lang="en-US"/>
              <a:t>Click to edit Master title style</a:t>
            </a:r>
            <a:endParaRPr/>
          </a:p>
        </p:txBody>
      </p:sp>
      <p:sp>
        <p:nvSpPr>
          <p:cNvPr id="412" name="Google Shape;412;p20"/>
          <p:cNvSpPr txBox="1">
            <a:spLocks noGrp="1"/>
          </p:cNvSpPr>
          <p:nvPr>
            <p:ph type="title" idx="3"/>
          </p:nvPr>
        </p:nvSpPr>
        <p:spPr>
          <a:xfrm>
            <a:off x="804511" y="575333"/>
            <a:ext cx="10391200" cy="7636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lt1"/>
              </a:buClr>
              <a:buSzPts val="2800"/>
              <a:buNone/>
              <a:defRPr sz="4000">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r>
              <a:rPr lang="en-US"/>
              <a:t>Click to edit Master title style</a:t>
            </a:r>
            <a:endParaRPr/>
          </a:p>
        </p:txBody>
      </p:sp>
    </p:spTree>
    <p:extLst>
      <p:ext uri="{BB962C8B-B14F-4D97-AF65-F5344CB8AC3E}">
        <p14:creationId xmlns:p14="http://schemas.microsoft.com/office/powerpoint/2010/main" val="3131910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404E6-D1A2-9148-AC78-63AEEE8614A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C81E68-E3E9-044A-9AE2-86836BC4BC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2492A2E-F68D-8F48-AA58-22942B2B7CDC}"/>
              </a:ext>
            </a:extLst>
          </p:cNvPr>
          <p:cNvSpPr>
            <a:spLocks noGrp="1"/>
          </p:cNvSpPr>
          <p:nvPr>
            <p:ph type="dt" sz="half" idx="10"/>
          </p:nvPr>
        </p:nvSpPr>
        <p:spPr/>
        <p:txBody>
          <a:bodyPr/>
          <a:lstStyle/>
          <a:p>
            <a:fld id="{AAE75FF0-875A-1246-B549-794E59CEF0F9}" type="datetimeFigureOut">
              <a:rPr lang="en-US" smtClean="0"/>
              <a:t>7/22/23</a:t>
            </a:fld>
            <a:endParaRPr lang="en-US"/>
          </a:p>
        </p:txBody>
      </p:sp>
      <p:sp>
        <p:nvSpPr>
          <p:cNvPr id="5" name="Footer Placeholder 4">
            <a:extLst>
              <a:ext uri="{FF2B5EF4-FFF2-40B4-BE49-F238E27FC236}">
                <a16:creationId xmlns:a16="http://schemas.microsoft.com/office/drawing/2014/main" id="{DF2EECFF-08F9-6F40-AB4F-B9FD197390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90BFE2-3CDC-274F-89B1-81EBE064FC49}"/>
              </a:ext>
            </a:extLst>
          </p:cNvPr>
          <p:cNvSpPr>
            <a:spLocks noGrp="1"/>
          </p:cNvSpPr>
          <p:nvPr>
            <p:ph type="sldNum" sz="quarter" idx="12"/>
          </p:nvPr>
        </p:nvSpPr>
        <p:spPr/>
        <p:txBody>
          <a:bodyPr/>
          <a:lstStyle/>
          <a:p>
            <a:fld id="{290B2031-8705-AA42-B384-F9687FF01112}" type="slidenum">
              <a:rPr lang="en-US" smtClean="0"/>
              <a:t>‹#›</a:t>
            </a:fld>
            <a:endParaRPr lang="en-US"/>
          </a:p>
        </p:txBody>
      </p:sp>
    </p:spTree>
    <p:extLst>
      <p:ext uri="{BB962C8B-B14F-4D97-AF65-F5344CB8AC3E}">
        <p14:creationId xmlns:p14="http://schemas.microsoft.com/office/powerpoint/2010/main" val="40742797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EC62C-D0F3-A349-A2C2-C74DC8D477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039F01-91A4-934B-9AF9-50FE1CAC4F7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FF77DD-8EB1-8740-905E-E4C8A08EF6A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1C77B04-4B2A-1040-A3B4-28358DCEE33D}"/>
              </a:ext>
            </a:extLst>
          </p:cNvPr>
          <p:cNvSpPr>
            <a:spLocks noGrp="1"/>
          </p:cNvSpPr>
          <p:nvPr>
            <p:ph type="dt" sz="half" idx="10"/>
          </p:nvPr>
        </p:nvSpPr>
        <p:spPr/>
        <p:txBody>
          <a:bodyPr/>
          <a:lstStyle/>
          <a:p>
            <a:fld id="{AAE75FF0-875A-1246-B549-794E59CEF0F9}" type="datetimeFigureOut">
              <a:rPr lang="en-US" smtClean="0"/>
              <a:t>7/22/23</a:t>
            </a:fld>
            <a:endParaRPr lang="en-US"/>
          </a:p>
        </p:txBody>
      </p:sp>
      <p:sp>
        <p:nvSpPr>
          <p:cNvPr id="6" name="Footer Placeholder 5">
            <a:extLst>
              <a:ext uri="{FF2B5EF4-FFF2-40B4-BE49-F238E27FC236}">
                <a16:creationId xmlns:a16="http://schemas.microsoft.com/office/drawing/2014/main" id="{25CF9740-837A-5B49-9C27-414C4964F5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87280F-7C06-2047-86BD-98A5BB653D2F}"/>
              </a:ext>
            </a:extLst>
          </p:cNvPr>
          <p:cNvSpPr>
            <a:spLocks noGrp="1"/>
          </p:cNvSpPr>
          <p:nvPr>
            <p:ph type="sldNum" sz="quarter" idx="12"/>
          </p:nvPr>
        </p:nvSpPr>
        <p:spPr/>
        <p:txBody>
          <a:bodyPr/>
          <a:lstStyle/>
          <a:p>
            <a:fld id="{290B2031-8705-AA42-B384-F9687FF01112}" type="slidenum">
              <a:rPr lang="en-US" smtClean="0"/>
              <a:t>‹#›</a:t>
            </a:fld>
            <a:endParaRPr lang="en-US"/>
          </a:p>
        </p:txBody>
      </p:sp>
    </p:spTree>
    <p:extLst>
      <p:ext uri="{BB962C8B-B14F-4D97-AF65-F5344CB8AC3E}">
        <p14:creationId xmlns:p14="http://schemas.microsoft.com/office/powerpoint/2010/main" val="4236448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98D7E-A6D2-944C-8730-E5EBD07CB8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75E22E-D14C-D048-911C-D51AB5E084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5EE790-D6E0-3F40-8282-1738111CF04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28A214E-D24A-F74B-9BF5-EEDC2E4FDA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06D5D2-1C1F-C946-823F-956C3A416CB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2FAB416-2CEE-144F-B680-76163B54AF4E}"/>
              </a:ext>
            </a:extLst>
          </p:cNvPr>
          <p:cNvSpPr>
            <a:spLocks noGrp="1"/>
          </p:cNvSpPr>
          <p:nvPr>
            <p:ph type="dt" sz="half" idx="10"/>
          </p:nvPr>
        </p:nvSpPr>
        <p:spPr/>
        <p:txBody>
          <a:bodyPr/>
          <a:lstStyle/>
          <a:p>
            <a:fld id="{AAE75FF0-875A-1246-B549-794E59CEF0F9}" type="datetimeFigureOut">
              <a:rPr lang="en-US" smtClean="0"/>
              <a:t>7/22/23</a:t>
            </a:fld>
            <a:endParaRPr lang="en-US"/>
          </a:p>
        </p:txBody>
      </p:sp>
      <p:sp>
        <p:nvSpPr>
          <p:cNvPr id="8" name="Footer Placeholder 7">
            <a:extLst>
              <a:ext uri="{FF2B5EF4-FFF2-40B4-BE49-F238E27FC236}">
                <a16:creationId xmlns:a16="http://schemas.microsoft.com/office/drawing/2014/main" id="{3E1CDE18-CBE1-2E43-9929-3CFBAA52DC4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8C3C3D5-8EF3-7B41-890A-33A3C2370DB9}"/>
              </a:ext>
            </a:extLst>
          </p:cNvPr>
          <p:cNvSpPr>
            <a:spLocks noGrp="1"/>
          </p:cNvSpPr>
          <p:nvPr>
            <p:ph type="sldNum" sz="quarter" idx="12"/>
          </p:nvPr>
        </p:nvSpPr>
        <p:spPr/>
        <p:txBody>
          <a:bodyPr/>
          <a:lstStyle/>
          <a:p>
            <a:fld id="{290B2031-8705-AA42-B384-F9687FF01112}" type="slidenum">
              <a:rPr lang="en-US" smtClean="0"/>
              <a:t>‹#›</a:t>
            </a:fld>
            <a:endParaRPr lang="en-US"/>
          </a:p>
        </p:txBody>
      </p:sp>
    </p:spTree>
    <p:extLst>
      <p:ext uri="{BB962C8B-B14F-4D97-AF65-F5344CB8AC3E}">
        <p14:creationId xmlns:p14="http://schemas.microsoft.com/office/powerpoint/2010/main" val="1937848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42657-4E16-3A40-84D3-632EEDE44F6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A10161A-BE6B-F24B-A7CC-D70A3CF5D9CB}"/>
              </a:ext>
            </a:extLst>
          </p:cNvPr>
          <p:cNvSpPr>
            <a:spLocks noGrp="1"/>
          </p:cNvSpPr>
          <p:nvPr>
            <p:ph type="dt" sz="half" idx="10"/>
          </p:nvPr>
        </p:nvSpPr>
        <p:spPr/>
        <p:txBody>
          <a:bodyPr/>
          <a:lstStyle/>
          <a:p>
            <a:fld id="{AAE75FF0-875A-1246-B549-794E59CEF0F9}" type="datetimeFigureOut">
              <a:rPr lang="en-US" smtClean="0"/>
              <a:t>7/22/23</a:t>
            </a:fld>
            <a:endParaRPr lang="en-US"/>
          </a:p>
        </p:txBody>
      </p:sp>
      <p:sp>
        <p:nvSpPr>
          <p:cNvPr id="4" name="Footer Placeholder 3">
            <a:extLst>
              <a:ext uri="{FF2B5EF4-FFF2-40B4-BE49-F238E27FC236}">
                <a16:creationId xmlns:a16="http://schemas.microsoft.com/office/drawing/2014/main" id="{EE0A28BF-A942-EE4E-9F19-C25BAEEE08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8232DF7-2379-414B-BF7E-78D2F6C3A7BF}"/>
              </a:ext>
            </a:extLst>
          </p:cNvPr>
          <p:cNvSpPr>
            <a:spLocks noGrp="1"/>
          </p:cNvSpPr>
          <p:nvPr>
            <p:ph type="sldNum" sz="quarter" idx="12"/>
          </p:nvPr>
        </p:nvSpPr>
        <p:spPr/>
        <p:txBody>
          <a:bodyPr/>
          <a:lstStyle/>
          <a:p>
            <a:fld id="{290B2031-8705-AA42-B384-F9687FF01112}" type="slidenum">
              <a:rPr lang="en-US" smtClean="0"/>
              <a:t>‹#›</a:t>
            </a:fld>
            <a:endParaRPr lang="en-US"/>
          </a:p>
        </p:txBody>
      </p:sp>
    </p:spTree>
    <p:extLst>
      <p:ext uri="{BB962C8B-B14F-4D97-AF65-F5344CB8AC3E}">
        <p14:creationId xmlns:p14="http://schemas.microsoft.com/office/powerpoint/2010/main" val="1333627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DE8F9D-2E6E-E149-AC56-88205B9F72DB}"/>
              </a:ext>
            </a:extLst>
          </p:cNvPr>
          <p:cNvSpPr>
            <a:spLocks noGrp="1"/>
          </p:cNvSpPr>
          <p:nvPr>
            <p:ph type="dt" sz="half" idx="10"/>
          </p:nvPr>
        </p:nvSpPr>
        <p:spPr/>
        <p:txBody>
          <a:bodyPr/>
          <a:lstStyle/>
          <a:p>
            <a:fld id="{AAE75FF0-875A-1246-B549-794E59CEF0F9}" type="datetimeFigureOut">
              <a:rPr lang="en-US" smtClean="0"/>
              <a:t>7/22/23</a:t>
            </a:fld>
            <a:endParaRPr lang="en-US"/>
          </a:p>
        </p:txBody>
      </p:sp>
      <p:sp>
        <p:nvSpPr>
          <p:cNvPr id="3" name="Footer Placeholder 2">
            <a:extLst>
              <a:ext uri="{FF2B5EF4-FFF2-40B4-BE49-F238E27FC236}">
                <a16:creationId xmlns:a16="http://schemas.microsoft.com/office/drawing/2014/main" id="{8EB7A404-A009-2A49-B586-AE60833E816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8DD4088-B89D-4B42-BAED-F696A06B437A}"/>
              </a:ext>
            </a:extLst>
          </p:cNvPr>
          <p:cNvSpPr>
            <a:spLocks noGrp="1"/>
          </p:cNvSpPr>
          <p:nvPr>
            <p:ph type="sldNum" sz="quarter" idx="12"/>
          </p:nvPr>
        </p:nvSpPr>
        <p:spPr/>
        <p:txBody>
          <a:bodyPr/>
          <a:lstStyle/>
          <a:p>
            <a:fld id="{290B2031-8705-AA42-B384-F9687FF01112}" type="slidenum">
              <a:rPr lang="en-US" smtClean="0"/>
              <a:t>‹#›</a:t>
            </a:fld>
            <a:endParaRPr lang="en-US"/>
          </a:p>
        </p:txBody>
      </p:sp>
    </p:spTree>
    <p:extLst>
      <p:ext uri="{BB962C8B-B14F-4D97-AF65-F5344CB8AC3E}">
        <p14:creationId xmlns:p14="http://schemas.microsoft.com/office/powerpoint/2010/main" val="40862508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8B5F5-EFA3-E74C-8EA8-02FA0790AF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78E86C5-548D-9A4E-AA0C-337CAC9074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BFAEF05-F7EC-434E-8A0E-BB01D3C096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A4BA77-7320-394D-B684-A304573986AC}"/>
              </a:ext>
            </a:extLst>
          </p:cNvPr>
          <p:cNvSpPr>
            <a:spLocks noGrp="1"/>
          </p:cNvSpPr>
          <p:nvPr>
            <p:ph type="dt" sz="half" idx="10"/>
          </p:nvPr>
        </p:nvSpPr>
        <p:spPr/>
        <p:txBody>
          <a:bodyPr/>
          <a:lstStyle/>
          <a:p>
            <a:fld id="{AAE75FF0-875A-1246-B549-794E59CEF0F9}" type="datetimeFigureOut">
              <a:rPr lang="en-US" smtClean="0"/>
              <a:t>7/22/23</a:t>
            </a:fld>
            <a:endParaRPr lang="en-US"/>
          </a:p>
        </p:txBody>
      </p:sp>
      <p:sp>
        <p:nvSpPr>
          <p:cNvPr id="6" name="Footer Placeholder 5">
            <a:extLst>
              <a:ext uri="{FF2B5EF4-FFF2-40B4-BE49-F238E27FC236}">
                <a16:creationId xmlns:a16="http://schemas.microsoft.com/office/drawing/2014/main" id="{3C2EC0F4-F430-1A47-BBCA-6742DEA70B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55F961-C4EB-5C41-B77B-BA2E2101BD51}"/>
              </a:ext>
            </a:extLst>
          </p:cNvPr>
          <p:cNvSpPr>
            <a:spLocks noGrp="1"/>
          </p:cNvSpPr>
          <p:nvPr>
            <p:ph type="sldNum" sz="quarter" idx="12"/>
          </p:nvPr>
        </p:nvSpPr>
        <p:spPr/>
        <p:txBody>
          <a:bodyPr/>
          <a:lstStyle/>
          <a:p>
            <a:fld id="{290B2031-8705-AA42-B384-F9687FF01112}" type="slidenum">
              <a:rPr lang="en-US" smtClean="0"/>
              <a:t>‹#›</a:t>
            </a:fld>
            <a:endParaRPr lang="en-US"/>
          </a:p>
        </p:txBody>
      </p:sp>
    </p:spTree>
    <p:extLst>
      <p:ext uri="{BB962C8B-B14F-4D97-AF65-F5344CB8AC3E}">
        <p14:creationId xmlns:p14="http://schemas.microsoft.com/office/powerpoint/2010/main" val="13368642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6E551-DCFA-3744-81E4-B14058FF3B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4A90DF-0A4F-2443-B1B7-E7C408C8A5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55138F-8677-4244-90F6-1CCC63D208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301186-FC36-8345-8B3D-692538B56F77}"/>
              </a:ext>
            </a:extLst>
          </p:cNvPr>
          <p:cNvSpPr>
            <a:spLocks noGrp="1"/>
          </p:cNvSpPr>
          <p:nvPr>
            <p:ph type="dt" sz="half" idx="10"/>
          </p:nvPr>
        </p:nvSpPr>
        <p:spPr/>
        <p:txBody>
          <a:bodyPr/>
          <a:lstStyle/>
          <a:p>
            <a:fld id="{AAE75FF0-875A-1246-B549-794E59CEF0F9}" type="datetimeFigureOut">
              <a:rPr lang="en-US" smtClean="0"/>
              <a:t>7/22/23</a:t>
            </a:fld>
            <a:endParaRPr lang="en-US"/>
          </a:p>
        </p:txBody>
      </p:sp>
      <p:sp>
        <p:nvSpPr>
          <p:cNvPr id="6" name="Footer Placeholder 5">
            <a:extLst>
              <a:ext uri="{FF2B5EF4-FFF2-40B4-BE49-F238E27FC236}">
                <a16:creationId xmlns:a16="http://schemas.microsoft.com/office/drawing/2014/main" id="{80B92351-8A44-1248-AEB9-1C603B9E82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A01571-0892-A74D-9237-4204F959BC92}"/>
              </a:ext>
            </a:extLst>
          </p:cNvPr>
          <p:cNvSpPr>
            <a:spLocks noGrp="1"/>
          </p:cNvSpPr>
          <p:nvPr>
            <p:ph type="sldNum" sz="quarter" idx="12"/>
          </p:nvPr>
        </p:nvSpPr>
        <p:spPr/>
        <p:txBody>
          <a:bodyPr/>
          <a:lstStyle/>
          <a:p>
            <a:fld id="{290B2031-8705-AA42-B384-F9687FF01112}" type="slidenum">
              <a:rPr lang="en-US" smtClean="0"/>
              <a:t>‹#›</a:t>
            </a:fld>
            <a:endParaRPr lang="en-US"/>
          </a:p>
        </p:txBody>
      </p:sp>
    </p:spTree>
    <p:extLst>
      <p:ext uri="{BB962C8B-B14F-4D97-AF65-F5344CB8AC3E}">
        <p14:creationId xmlns:p14="http://schemas.microsoft.com/office/powerpoint/2010/main" val="34755999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800C92-6899-5A48-99A7-6EA82F42CE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0DD163-3F88-EB4F-95E1-45F43986B7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B1ACF7-AEBC-FA44-B739-23DF58D65F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E75FF0-875A-1246-B549-794E59CEF0F9}" type="datetimeFigureOut">
              <a:rPr lang="en-US" smtClean="0"/>
              <a:t>7/22/23</a:t>
            </a:fld>
            <a:endParaRPr lang="en-US"/>
          </a:p>
        </p:txBody>
      </p:sp>
      <p:sp>
        <p:nvSpPr>
          <p:cNvPr id="5" name="Footer Placeholder 4">
            <a:extLst>
              <a:ext uri="{FF2B5EF4-FFF2-40B4-BE49-F238E27FC236}">
                <a16:creationId xmlns:a16="http://schemas.microsoft.com/office/drawing/2014/main" id="{96E49EE4-E929-464A-84DC-151CB430A3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A363BA-570B-0943-BB8A-ACA3F6F018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0B2031-8705-AA42-B384-F9687FF01112}" type="slidenum">
              <a:rPr lang="en-US" smtClean="0"/>
              <a:t>‹#›</a:t>
            </a:fld>
            <a:endParaRPr lang="en-US"/>
          </a:p>
        </p:txBody>
      </p:sp>
    </p:spTree>
    <p:extLst>
      <p:ext uri="{BB962C8B-B14F-4D97-AF65-F5344CB8AC3E}">
        <p14:creationId xmlns:p14="http://schemas.microsoft.com/office/powerpoint/2010/main" val="7739485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 id="2147483664" r:id="rId15"/>
    <p:sldLayoutId id="2147483665" r:id="rId16"/>
    <p:sldLayoutId id="2147483666" r:id="rId17"/>
    <p:sldLayoutId id="2147483667" r:id="rId18"/>
    <p:sldLayoutId id="2147483671" r:id="rId19"/>
    <p:sldLayoutId id="2147483672" r:id="rId20"/>
    <p:sldLayoutId id="2147483673" r:id="rId21"/>
    <p:sldLayoutId id="2147483674"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8.xml"/><Relationship Id="rId1" Type="http://schemas.openxmlformats.org/officeDocument/2006/relationships/video" Target="https://www.youtube.com/embed/o-kMJBWk9E0?feature=oembed" TargetMode="External"/><Relationship Id="rId5" Type="http://schemas.openxmlformats.org/officeDocument/2006/relationships/image" Target="../media/image5.png"/><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8.xml"/><Relationship Id="rId1" Type="http://schemas.openxmlformats.org/officeDocument/2006/relationships/video" Target="https://www.youtube.com/embed/ZToicYcHIOU?feature=oembed" TargetMode="Externa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tif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tif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tiff"/><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15.xml"/><Relationship Id="rId1" Type="http://schemas.openxmlformats.org/officeDocument/2006/relationships/video" Target="https://www.youtube.com/embed/vJG698U2Mvo?feature=oembed" TargetMode="Externa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9.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tiff"/><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2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video" Target="https://www.youtube.com/embed/bULL3sSc_-I?feature=oembed" TargetMode="Externa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8.jpeg"/><Relationship Id="rId7" Type="http://schemas.openxmlformats.org/officeDocument/2006/relationships/diagramColors" Target="../diagrams/colors2.xm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4.xml"/><Relationship Id="rId1" Type="http://schemas.openxmlformats.org/officeDocument/2006/relationships/video" Target="https://www.youtube.com/embed/UuvH_j9O0f4?feature=oembed"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8.tiff"/><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8.tiff"/><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33.tiff"/><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17.xml"/><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6.jpeg"/><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8.tiff"/><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9.jpeg"/><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5.png"/><Relationship Id="rId2" Type="http://schemas.openxmlformats.org/officeDocument/2006/relationships/diagramData" Target="../diagrams/data3.xml"/><Relationship Id="rId1" Type="http://schemas.openxmlformats.org/officeDocument/2006/relationships/slideLayout" Target="../slideLayouts/slideLayout2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2.xml"/><Relationship Id="rId1" Type="http://schemas.openxmlformats.org/officeDocument/2006/relationships/video" Target="https://www.youtube.com/embed/NECs97k_8Z4?feature=oembed" TargetMode="External"/><Relationship Id="rId6" Type="http://schemas.openxmlformats.org/officeDocument/2006/relationships/image" Target="../media/image5.png"/><Relationship Id="rId5" Type="http://schemas.openxmlformats.org/officeDocument/2006/relationships/image" Target="../media/image42.jpeg"/><Relationship Id="rId4" Type="http://schemas.openxmlformats.org/officeDocument/2006/relationships/image" Target="../media/image41.tiff"/></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 y="0"/>
            <a:ext cx="12192000" cy="4572000"/>
          </a:xfrm>
          <a:solidFill>
            <a:schemeClr val="accent2">
              <a:lumMod val="75000"/>
            </a:schemeClr>
          </a:solidFill>
        </p:spPr>
        <p:txBody>
          <a:bodyPr/>
          <a:lstStyle/>
          <a:p>
            <a:r>
              <a:rPr lang="en-US" sz="5400" b="1" dirty="0">
                <a:latin typeface="+mj-lt"/>
                <a:cs typeface="Goudy Old Style"/>
              </a:rPr>
              <a:t>DBT Skills in the Living Room Context</a:t>
            </a:r>
          </a:p>
          <a:p>
            <a:r>
              <a:rPr lang="en-US" sz="5400" b="1" dirty="0">
                <a:latin typeface="+mj-lt"/>
                <a:cs typeface="Goudy Old Style"/>
              </a:rPr>
              <a:t>				</a:t>
            </a:r>
            <a:r>
              <a:rPr lang="en-US" sz="3200" b="1" dirty="0">
                <a:latin typeface="+mj-lt"/>
                <a:cs typeface="Goudy Old Style"/>
              </a:rPr>
              <a:t>                          </a:t>
            </a:r>
            <a:r>
              <a:rPr lang="en-US" sz="3200" b="1" dirty="0" err="1">
                <a:latin typeface="+mj-lt"/>
                <a:cs typeface="Goudy Old Style"/>
              </a:rPr>
              <a:t>Pisinee</a:t>
            </a:r>
            <a:r>
              <a:rPr lang="en-US" sz="3200" b="1" dirty="0">
                <a:latin typeface="+mj-lt"/>
                <a:cs typeface="Goudy Old Style"/>
              </a:rPr>
              <a:t> </a:t>
            </a:r>
            <a:r>
              <a:rPr lang="en-US" sz="3200" b="1" dirty="0" err="1">
                <a:latin typeface="+mj-lt"/>
                <a:cs typeface="Goudy Old Style"/>
              </a:rPr>
              <a:t>Dangwung</a:t>
            </a:r>
            <a:r>
              <a:rPr lang="en-US" sz="3200" b="1" dirty="0">
                <a:latin typeface="+mj-lt"/>
                <a:cs typeface="Goudy Old Style"/>
              </a:rPr>
              <a:t> &amp; David Roberts </a:t>
            </a:r>
          </a:p>
        </p:txBody>
      </p:sp>
    </p:spTree>
    <p:extLst>
      <p:ext uri="{BB962C8B-B14F-4D97-AF65-F5344CB8AC3E}">
        <p14:creationId xmlns:p14="http://schemas.microsoft.com/office/powerpoint/2010/main" val="1562015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34A2B4C-1F91-DF4B-8E42-D4865838A87B}"/>
              </a:ext>
            </a:extLst>
          </p:cNvPr>
          <p:cNvSpPr>
            <a:spLocks noGrp="1"/>
          </p:cNvSpPr>
          <p:nvPr>
            <p:ph type="title"/>
          </p:nvPr>
        </p:nvSpPr>
        <p:spPr/>
        <p:txBody>
          <a:bodyPr/>
          <a:lstStyle/>
          <a:p>
            <a:r>
              <a:rPr lang="en-US" b="1" dirty="0"/>
              <a:t>DBT in the Living Room</a:t>
            </a:r>
          </a:p>
        </p:txBody>
      </p:sp>
      <p:sp>
        <p:nvSpPr>
          <p:cNvPr id="3" name="Content Placeholder 2">
            <a:extLst>
              <a:ext uri="{FF2B5EF4-FFF2-40B4-BE49-F238E27FC236}">
                <a16:creationId xmlns:a16="http://schemas.microsoft.com/office/drawing/2014/main" id="{08E6DCB2-7364-B949-8384-C51B066F4790}"/>
              </a:ext>
            </a:extLst>
          </p:cNvPr>
          <p:cNvSpPr>
            <a:spLocks noGrp="1"/>
          </p:cNvSpPr>
          <p:nvPr>
            <p:ph idx="1"/>
          </p:nvPr>
        </p:nvSpPr>
        <p:spPr/>
        <p:txBody>
          <a:bodyPr/>
          <a:lstStyle/>
          <a:p>
            <a:pPr marL="457200" lvl="1" indent="0">
              <a:buNone/>
            </a:pPr>
            <a:r>
              <a:rPr lang="en-US" dirty="0"/>
              <a:t>We apply mostly DBT acceptance skills in LR:</a:t>
            </a:r>
          </a:p>
          <a:p>
            <a:pPr lvl="1"/>
            <a:endParaRPr lang="en-US" dirty="0"/>
          </a:p>
          <a:p>
            <a:pPr lvl="1"/>
            <a:r>
              <a:rPr lang="en-US" dirty="0"/>
              <a:t>Mindfulness skills – mindfulness “What” and “How” skills, mindfulness of current thoughts/emotions</a:t>
            </a:r>
          </a:p>
          <a:p>
            <a:pPr lvl="1"/>
            <a:r>
              <a:rPr lang="en-US" dirty="0"/>
              <a:t>Distress Tolerance skills – STOP, TIPP, Distracting, Self-Soothing, Improving the moment, </a:t>
            </a:r>
            <a:r>
              <a:rPr lang="en-US" b="1" dirty="0"/>
              <a:t>radical acceptance</a:t>
            </a:r>
          </a:p>
          <a:p>
            <a:pPr marL="0" indent="0">
              <a:buNone/>
            </a:pPr>
            <a:endParaRPr lang="en-US" dirty="0"/>
          </a:p>
          <a:p>
            <a:pPr marL="457200" lvl="1" indent="0">
              <a:buNone/>
            </a:pPr>
            <a:r>
              <a:rPr lang="en-US" dirty="0"/>
              <a:t>Change skills might also be utilized if needed depending on:</a:t>
            </a:r>
          </a:p>
          <a:p>
            <a:pPr marL="914400" lvl="1" indent="-457200">
              <a:buAutoNum type="arabicPeriod"/>
            </a:pPr>
            <a:r>
              <a:rPr lang="en-US" dirty="0"/>
              <a:t>Levels of SUDs</a:t>
            </a:r>
          </a:p>
          <a:p>
            <a:pPr marL="914400" lvl="1" indent="-457200">
              <a:buAutoNum type="arabicPeriod"/>
            </a:pPr>
            <a:r>
              <a:rPr lang="en-US" dirty="0"/>
              <a:t>How well patient can </a:t>
            </a:r>
            <a:r>
              <a:rPr lang="en-US" b="1" dirty="0"/>
              <a:t>stay in acceptance mind set </a:t>
            </a:r>
            <a:r>
              <a:rPr lang="en-US" dirty="0"/>
              <a:t>while working on change strategies </a:t>
            </a:r>
          </a:p>
        </p:txBody>
      </p:sp>
      <p:pic>
        <p:nvPicPr>
          <p:cNvPr id="2050" name="Picture 2" descr="Academics Home | UT Health San Antonio">
            <a:extLst>
              <a:ext uri="{FF2B5EF4-FFF2-40B4-BE49-F238E27FC236}">
                <a16:creationId xmlns:a16="http://schemas.microsoft.com/office/drawing/2014/main" id="{F0BEBFA6-674D-0044-B2B0-6BB5D05D1D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32424" y="5845086"/>
            <a:ext cx="3059575" cy="1043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24017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3">
            <a:extLst>
              <a:ext uri="{FF2B5EF4-FFF2-40B4-BE49-F238E27FC236}">
                <a16:creationId xmlns:a16="http://schemas.microsoft.com/office/drawing/2014/main" id="{F01C014E-ADC4-6941-9B39-F85CAED2AE90}"/>
              </a:ext>
            </a:extLst>
          </p:cNvPr>
          <p:cNvSpPr>
            <a:spLocks noGrp="1"/>
          </p:cNvSpPr>
          <p:nvPr>
            <p:ph type="title"/>
          </p:nvPr>
        </p:nvSpPr>
        <p:spPr>
          <a:xfrm>
            <a:off x="1314824" y="735106"/>
            <a:ext cx="10053763" cy="2928470"/>
          </a:xfrm>
        </p:spPr>
        <p:txBody>
          <a:bodyPr vert="horz" lIns="91440" tIns="45720" rIns="91440" bIns="45720" rtlCol="0" anchor="b">
            <a:normAutofit/>
          </a:bodyPr>
          <a:lstStyle/>
          <a:p>
            <a:pPr>
              <a:spcBef>
                <a:spcPct val="0"/>
              </a:spcBef>
            </a:pPr>
            <a:r>
              <a:rPr lang="en-US" sz="4800" b="1" kern="1200">
                <a:solidFill>
                  <a:srgbClr val="FFFFFF"/>
                </a:solidFill>
                <a:latin typeface="+mj-lt"/>
                <a:ea typeface="+mj-ea"/>
                <a:cs typeface="+mj-cs"/>
              </a:rPr>
              <a:t>Core Mindfulness Skills</a:t>
            </a:r>
          </a:p>
        </p:txBody>
      </p:sp>
      <p:pic>
        <p:nvPicPr>
          <p:cNvPr id="10" name="Picture 2" descr="Academics Home | UT Health San Antonio">
            <a:extLst>
              <a:ext uri="{FF2B5EF4-FFF2-40B4-BE49-F238E27FC236}">
                <a16:creationId xmlns:a16="http://schemas.microsoft.com/office/drawing/2014/main" id="{0E0F73F5-21F6-A948-9467-DDE736FEA4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2424" y="5845086"/>
            <a:ext cx="3059575" cy="1043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32234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descr="Meditation 101: A Beginner's Guide">
            <a:hlinkClick r:id="" action="ppaction://media"/>
            <a:extLst>
              <a:ext uri="{FF2B5EF4-FFF2-40B4-BE49-F238E27FC236}">
                <a16:creationId xmlns:a16="http://schemas.microsoft.com/office/drawing/2014/main" id="{0EC69D21-2A7A-0840-A8E5-B928E588FC1A}"/>
              </a:ext>
            </a:extLst>
          </p:cNvPr>
          <p:cNvPicPr>
            <a:picLocks noRot="1" noChangeAspect="1"/>
          </p:cNvPicPr>
          <p:nvPr>
            <a:videoFile r:link="rId1"/>
          </p:nvPr>
        </p:nvPicPr>
        <p:blipFill>
          <a:blip r:embed="rId4"/>
          <a:stretch>
            <a:fillRect/>
          </a:stretch>
        </p:blipFill>
        <p:spPr>
          <a:xfrm>
            <a:off x="1426964" y="1126474"/>
            <a:ext cx="9002497" cy="4876761"/>
          </a:xfrm>
          <a:prstGeom prst="rect">
            <a:avLst/>
          </a:prstGeom>
        </p:spPr>
      </p:pic>
      <p:pic>
        <p:nvPicPr>
          <p:cNvPr id="4" name="Picture 2" descr="Academics Home | UT Health San Antonio">
            <a:extLst>
              <a:ext uri="{FF2B5EF4-FFF2-40B4-BE49-F238E27FC236}">
                <a16:creationId xmlns:a16="http://schemas.microsoft.com/office/drawing/2014/main" id="{69F2B51D-75F1-0B43-856A-602538CF22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32424" y="5845086"/>
            <a:ext cx="3059575" cy="1043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8839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descr="Daily Calm | 10 Minute Mindfulness Meditation | Be Present">
            <a:hlinkClick r:id="" action="ppaction://media"/>
            <a:extLst>
              <a:ext uri="{FF2B5EF4-FFF2-40B4-BE49-F238E27FC236}">
                <a16:creationId xmlns:a16="http://schemas.microsoft.com/office/drawing/2014/main" id="{D119C155-6739-114E-B48B-CBA6BDF6B719}"/>
              </a:ext>
            </a:extLst>
          </p:cNvPr>
          <p:cNvPicPr>
            <a:picLocks noRot="1" noChangeAspect="1"/>
          </p:cNvPicPr>
          <p:nvPr>
            <a:videoFile r:link="rId1"/>
          </p:nvPr>
        </p:nvPicPr>
        <p:blipFill>
          <a:blip r:embed="rId3"/>
          <a:stretch>
            <a:fillRect/>
          </a:stretch>
        </p:blipFill>
        <p:spPr>
          <a:xfrm>
            <a:off x="2822713" y="1084161"/>
            <a:ext cx="6281530" cy="4282970"/>
          </a:xfrm>
          <a:prstGeom prst="rect">
            <a:avLst/>
          </a:prstGeom>
        </p:spPr>
      </p:pic>
      <p:pic>
        <p:nvPicPr>
          <p:cNvPr id="3" name="Picture 2" descr="Academics Home | UT Health San Antonio">
            <a:extLst>
              <a:ext uri="{FF2B5EF4-FFF2-40B4-BE49-F238E27FC236}">
                <a16:creationId xmlns:a16="http://schemas.microsoft.com/office/drawing/2014/main" id="{6EAC12D2-52A4-B84B-BBF0-C10020456B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32424" y="5845086"/>
            <a:ext cx="3059575" cy="1043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0205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80BE6-EE10-AC49-B796-08A6F557AA9B}"/>
              </a:ext>
            </a:extLst>
          </p:cNvPr>
          <p:cNvSpPr>
            <a:spLocks noGrp="1"/>
          </p:cNvSpPr>
          <p:nvPr>
            <p:ph type="title"/>
          </p:nvPr>
        </p:nvSpPr>
        <p:spPr>
          <a:xfrm>
            <a:off x="804511" y="575333"/>
            <a:ext cx="10391200" cy="763600"/>
          </a:xfrm>
        </p:spPr>
        <p:txBody>
          <a:bodyPr wrap="square" anchor="ctr">
            <a:normAutofit/>
          </a:bodyPr>
          <a:lstStyle/>
          <a:p>
            <a:pPr>
              <a:lnSpc>
                <a:spcPct val="90000"/>
              </a:lnSpc>
            </a:pPr>
            <a:r>
              <a:rPr lang="en-US" dirty="0"/>
              <a:t>Mindfulness Definitions</a:t>
            </a:r>
            <a:endParaRPr lang="en-US"/>
          </a:p>
        </p:txBody>
      </p:sp>
      <p:sp>
        <p:nvSpPr>
          <p:cNvPr id="3" name="Content Placeholder 2">
            <a:extLst>
              <a:ext uri="{FF2B5EF4-FFF2-40B4-BE49-F238E27FC236}">
                <a16:creationId xmlns:a16="http://schemas.microsoft.com/office/drawing/2014/main" id="{DBD40D23-2ABA-9F41-A94C-2F2817B41BCA}"/>
              </a:ext>
            </a:extLst>
          </p:cNvPr>
          <p:cNvSpPr>
            <a:spLocks noGrp="1"/>
          </p:cNvSpPr>
          <p:nvPr>
            <p:ph type="body" idx="1"/>
          </p:nvPr>
        </p:nvSpPr>
        <p:spPr>
          <a:xfrm>
            <a:off x="553241" y="2175114"/>
            <a:ext cx="5542759" cy="3635878"/>
          </a:xfrm>
        </p:spPr>
        <p:txBody>
          <a:bodyPr wrap="square" anchor="t">
            <a:normAutofit/>
          </a:bodyPr>
          <a:lstStyle/>
          <a:p>
            <a:pPr marL="91438" indent="0">
              <a:spcAft>
                <a:spcPts val="600"/>
              </a:spcAft>
              <a:buNone/>
            </a:pPr>
            <a:r>
              <a:rPr lang="en-US" sz="2000" b="1" dirty="0"/>
              <a:t>The act of consciously focusing the mind in the present moment without judgment and without attachment to the moment.</a:t>
            </a:r>
            <a:r>
              <a:rPr lang="en-US" b="1" dirty="0"/>
              <a:t>	</a:t>
            </a:r>
          </a:p>
          <a:p>
            <a:pPr marL="2523681" lvl="8" indent="0">
              <a:spcAft>
                <a:spcPts val="600"/>
              </a:spcAft>
              <a:buNone/>
            </a:pPr>
            <a:r>
              <a:rPr lang="en-US" sz="1867" b="1" dirty="0"/>
              <a:t>                    	Marsha Linehan</a:t>
            </a:r>
          </a:p>
          <a:p>
            <a:pPr>
              <a:spcAft>
                <a:spcPts val="600"/>
              </a:spcAft>
            </a:pPr>
            <a:endParaRPr lang="en-US" b="1" dirty="0"/>
          </a:p>
          <a:p>
            <a:pPr marL="91438" indent="0">
              <a:spcAft>
                <a:spcPts val="600"/>
              </a:spcAft>
              <a:buNone/>
            </a:pPr>
            <a:r>
              <a:rPr lang="en-US" sz="2000" b="1" dirty="0"/>
              <a:t>Paying attention in a particular way: on purpose, in the present moment and nonjudgmentally.</a:t>
            </a:r>
          </a:p>
          <a:p>
            <a:pPr marL="2523681" lvl="8" indent="0">
              <a:spcAft>
                <a:spcPts val="600"/>
              </a:spcAft>
              <a:buNone/>
            </a:pPr>
            <a:r>
              <a:rPr lang="en-US" sz="1867" b="1" dirty="0"/>
              <a:t>		Jon Kabat- Zinn</a:t>
            </a:r>
          </a:p>
          <a:p>
            <a:pPr>
              <a:spcAft>
                <a:spcPts val="600"/>
              </a:spcAft>
            </a:pPr>
            <a:endParaRPr lang="en-US" dirty="0"/>
          </a:p>
        </p:txBody>
      </p:sp>
      <p:pic>
        <p:nvPicPr>
          <p:cNvPr id="4" name="Picture 2" descr="VLOGS: Videos &amp; Blog Articles - Living More Fully">
            <a:extLst>
              <a:ext uri="{FF2B5EF4-FFF2-40B4-BE49-F238E27FC236}">
                <a16:creationId xmlns:a16="http://schemas.microsoft.com/office/drawing/2014/main" id="{AE0AB999-D327-43F7-8276-CF1BBAA359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563" r="1" b="5321"/>
          <a:stretch/>
        </p:blipFill>
        <p:spPr bwMode="auto">
          <a:xfrm>
            <a:off x="6325592" y="1526085"/>
            <a:ext cx="5027749" cy="4542206"/>
          </a:xfrm>
          <a:custGeom>
            <a:avLst/>
            <a:gdLst/>
            <a:ahLst/>
            <a:cxnLst/>
            <a:rect l="l" t="t" r="r" b="b"/>
            <a:pathLst>
              <a:path w="6585549" h="5934638">
                <a:moveTo>
                  <a:pt x="225406" y="0"/>
                </a:moveTo>
                <a:lnTo>
                  <a:pt x="6585549" y="0"/>
                </a:lnTo>
                <a:lnTo>
                  <a:pt x="6585549" y="5934638"/>
                </a:lnTo>
                <a:lnTo>
                  <a:pt x="226600" y="5934638"/>
                </a:lnTo>
                <a:lnTo>
                  <a:pt x="214529" y="5856373"/>
                </a:lnTo>
                <a:lnTo>
                  <a:pt x="203238" y="5780097"/>
                </a:lnTo>
                <a:lnTo>
                  <a:pt x="191320" y="5689292"/>
                </a:lnTo>
                <a:lnTo>
                  <a:pt x="177049" y="5581536"/>
                </a:lnTo>
                <a:lnTo>
                  <a:pt x="161995" y="5462279"/>
                </a:lnTo>
                <a:lnTo>
                  <a:pt x="146156" y="5327888"/>
                </a:lnTo>
                <a:lnTo>
                  <a:pt x="129376" y="5181389"/>
                </a:lnTo>
                <a:lnTo>
                  <a:pt x="112596" y="5022177"/>
                </a:lnTo>
                <a:lnTo>
                  <a:pt x="95503" y="4852675"/>
                </a:lnTo>
                <a:lnTo>
                  <a:pt x="79664" y="4669854"/>
                </a:lnTo>
                <a:lnTo>
                  <a:pt x="64453" y="4478558"/>
                </a:lnTo>
                <a:lnTo>
                  <a:pt x="50652" y="4276365"/>
                </a:lnTo>
                <a:lnTo>
                  <a:pt x="37480" y="4065697"/>
                </a:lnTo>
                <a:lnTo>
                  <a:pt x="25091" y="3845949"/>
                </a:lnTo>
                <a:lnTo>
                  <a:pt x="20700" y="3733351"/>
                </a:lnTo>
                <a:lnTo>
                  <a:pt x="15838" y="3618331"/>
                </a:lnTo>
                <a:lnTo>
                  <a:pt x="11291" y="3501495"/>
                </a:lnTo>
                <a:lnTo>
                  <a:pt x="8311" y="3384054"/>
                </a:lnTo>
                <a:lnTo>
                  <a:pt x="5645" y="3264191"/>
                </a:lnTo>
                <a:lnTo>
                  <a:pt x="2822" y="3143118"/>
                </a:lnTo>
                <a:lnTo>
                  <a:pt x="941" y="3019623"/>
                </a:lnTo>
                <a:lnTo>
                  <a:pt x="941" y="2894918"/>
                </a:lnTo>
                <a:lnTo>
                  <a:pt x="0" y="2769001"/>
                </a:lnTo>
                <a:lnTo>
                  <a:pt x="941" y="2641874"/>
                </a:lnTo>
                <a:lnTo>
                  <a:pt x="2822" y="2512931"/>
                </a:lnTo>
                <a:lnTo>
                  <a:pt x="4547" y="2383988"/>
                </a:lnTo>
                <a:lnTo>
                  <a:pt x="8311" y="2253229"/>
                </a:lnTo>
                <a:lnTo>
                  <a:pt x="12232" y="2121259"/>
                </a:lnTo>
                <a:lnTo>
                  <a:pt x="16779" y="1989289"/>
                </a:lnTo>
                <a:lnTo>
                  <a:pt x="23209" y="1856108"/>
                </a:lnTo>
                <a:lnTo>
                  <a:pt x="30893" y="1721716"/>
                </a:lnTo>
                <a:lnTo>
                  <a:pt x="38264" y="1586720"/>
                </a:lnTo>
                <a:lnTo>
                  <a:pt x="47673" y="1451723"/>
                </a:lnTo>
                <a:lnTo>
                  <a:pt x="58964" y="1314910"/>
                </a:lnTo>
                <a:lnTo>
                  <a:pt x="70255" y="1179913"/>
                </a:lnTo>
                <a:lnTo>
                  <a:pt x="83271" y="1042495"/>
                </a:lnTo>
                <a:lnTo>
                  <a:pt x="97542" y="904471"/>
                </a:lnTo>
                <a:lnTo>
                  <a:pt x="112596" y="768263"/>
                </a:lnTo>
                <a:lnTo>
                  <a:pt x="130160" y="630240"/>
                </a:lnTo>
                <a:lnTo>
                  <a:pt x="148978" y="492821"/>
                </a:lnTo>
                <a:lnTo>
                  <a:pt x="167640" y="354798"/>
                </a:lnTo>
                <a:lnTo>
                  <a:pt x="189438" y="217380"/>
                </a:lnTo>
                <a:lnTo>
                  <a:pt x="211706" y="80567"/>
                </a:lnTo>
                <a:close/>
              </a:path>
            </a:pathLst>
          </a:custGeom>
          <a:noFill/>
          <a:extLst>
            <a:ext uri="{909E8E84-426E-40DD-AFC4-6F175D3DCCD1}">
              <a14:hiddenFill xmlns:a14="http://schemas.microsoft.com/office/drawing/2010/main">
                <a:solidFill>
                  <a:srgbClr val="FFFFFF"/>
                </a:solidFill>
              </a14:hiddenFill>
            </a:ext>
          </a:extLst>
        </p:spPr>
      </p:pic>
      <p:pic>
        <p:nvPicPr>
          <p:cNvPr id="5" name="Picture 2" descr="Academics Home | UT Health San Antonio">
            <a:extLst>
              <a:ext uri="{FF2B5EF4-FFF2-40B4-BE49-F238E27FC236}">
                <a16:creationId xmlns:a16="http://schemas.microsoft.com/office/drawing/2014/main" id="{2031585D-36ED-9541-9F17-E97CAF9F61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32424" y="5845086"/>
            <a:ext cx="3059575" cy="1043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6833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853A8-3435-6344-A3A1-A581ACDCA8C3}"/>
              </a:ext>
            </a:extLst>
          </p:cNvPr>
          <p:cNvSpPr>
            <a:spLocks noGrp="1"/>
          </p:cNvSpPr>
          <p:nvPr>
            <p:ph type="title"/>
          </p:nvPr>
        </p:nvSpPr>
        <p:spPr>
          <a:xfrm>
            <a:off x="2637183" y="15597"/>
            <a:ext cx="6847828" cy="700073"/>
          </a:xfrm>
          <a:solidFill>
            <a:srgbClr val="00FB92"/>
          </a:solidFill>
        </p:spPr>
        <p:txBody>
          <a:bodyPr>
            <a:normAutofit fontScale="90000"/>
          </a:bodyPr>
          <a:lstStyle/>
          <a:p>
            <a:pPr algn="ctr"/>
            <a:br>
              <a:rPr lang="en-US" sz="3600" dirty="0"/>
            </a:br>
            <a:r>
              <a:rPr lang="en-US" sz="3600" dirty="0"/>
              <a:t>STATES OF MIND in DBT Framework</a:t>
            </a:r>
            <a:br>
              <a:rPr lang="en-US" dirty="0"/>
            </a:br>
            <a:endParaRPr lang="en-US" dirty="0"/>
          </a:p>
        </p:txBody>
      </p:sp>
      <p:grpSp>
        <p:nvGrpSpPr>
          <p:cNvPr id="3" name="Group 2">
            <a:extLst>
              <a:ext uri="{FF2B5EF4-FFF2-40B4-BE49-F238E27FC236}">
                <a16:creationId xmlns:a16="http://schemas.microsoft.com/office/drawing/2014/main" id="{1ED30873-DB27-4156-AC23-2FE7DE150F5A}"/>
              </a:ext>
            </a:extLst>
          </p:cNvPr>
          <p:cNvGrpSpPr/>
          <p:nvPr/>
        </p:nvGrpSpPr>
        <p:grpSpPr>
          <a:xfrm>
            <a:off x="2081693" y="1850979"/>
            <a:ext cx="7403318" cy="4563447"/>
            <a:chOff x="2081693" y="1494525"/>
            <a:chExt cx="7403318" cy="4563447"/>
          </a:xfrm>
        </p:grpSpPr>
        <p:sp>
          <p:nvSpPr>
            <p:cNvPr id="5" name="Connector 4">
              <a:extLst>
                <a:ext uri="{FF2B5EF4-FFF2-40B4-BE49-F238E27FC236}">
                  <a16:creationId xmlns:a16="http://schemas.microsoft.com/office/drawing/2014/main" id="{56076241-0BD9-4B46-A514-8701EA90A069}"/>
                </a:ext>
              </a:extLst>
            </p:cNvPr>
            <p:cNvSpPr/>
            <p:nvPr/>
          </p:nvSpPr>
          <p:spPr>
            <a:xfrm>
              <a:off x="2081693" y="1524560"/>
              <a:ext cx="4619323" cy="4533412"/>
            </a:xfrm>
            <a:prstGeom prst="flowChartConnec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Connector 5">
              <a:extLst>
                <a:ext uri="{FF2B5EF4-FFF2-40B4-BE49-F238E27FC236}">
                  <a16:creationId xmlns:a16="http://schemas.microsoft.com/office/drawing/2014/main" id="{CEBB398F-9728-764F-8414-C44210BFC0A9}"/>
                </a:ext>
              </a:extLst>
            </p:cNvPr>
            <p:cNvSpPr/>
            <p:nvPr/>
          </p:nvSpPr>
          <p:spPr>
            <a:xfrm>
              <a:off x="4891240" y="1494525"/>
              <a:ext cx="4593771" cy="4487686"/>
            </a:xfrm>
            <a:prstGeom prst="flowChartConnec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sp>
        <p:nvSpPr>
          <p:cNvPr id="7" name="TextBox 6">
            <a:extLst>
              <a:ext uri="{FF2B5EF4-FFF2-40B4-BE49-F238E27FC236}">
                <a16:creationId xmlns:a16="http://schemas.microsoft.com/office/drawing/2014/main" id="{F4585ACE-FDC9-314B-9FD2-D6E0BA91B2AD}"/>
              </a:ext>
            </a:extLst>
          </p:cNvPr>
          <p:cNvSpPr txBox="1"/>
          <p:nvPr/>
        </p:nvSpPr>
        <p:spPr>
          <a:xfrm>
            <a:off x="2535880" y="2619295"/>
            <a:ext cx="2296886" cy="1200329"/>
          </a:xfrm>
          <a:prstGeom prst="rect">
            <a:avLst/>
          </a:prstGeom>
          <a:noFill/>
        </p:spPr>
        <p:txBody>
          <a:bodyPr wrap="square" rtlCol="0">
            <a:spAutoFit/>
          </a:bodyPr>
          <a:lstStyle/>
          <a:p>
            <a:r>
              <a:rPr lang="en-US" sz="2400" dirty="0"/>
              <a:t>Emotion Mind</a:t>
            </a:r>
          </a:p>
          <a:p>
            <a:endParaRPr lang="en-US" sz="2400" dirty="0"/>
          </a:p>
          <a:p>
            <a:endParaRPr lang="en-US" sz="2400" dirty="0"/>
          </a:p>
        </p:txBody>
      </p:sp>
      <p:sp>
        <p:nvSpPr>
          <p:cNvPr id="8" name="TextBox 7">
            <a:extLst>
              <a:ext uri="{FF2B5EF4-FFF2-40B4-BE49-F238E27FC236}">
                <a16:creationId xmlns:a16="http://schemas.microsoft.com/office/drawing/2014/main" id="{6BC146F3-A130-A146-8FB2-9223E0DCB774}"/>
              </a:ext>
            </a:extLst>
          </p:cNvPr>
          <p:cNvSpPr txBox="1"/>
          <p:nvPr/>
        </p:nvSpPr>
        <p:spPr>
          <a:xfrm>
            <a:off x="6701016" y="2566523"/>
            <a:ext cx="2520788" cy="1200329"/>
          </a:xfrm>
          <a:prstGeom prst="rect">
            <a:avLst/>
          </a:prstGeom>
          <a:noFill/>
        </p:spPr>
        <p:txBody>
          <a:bodyPr wrap="square" rtlCol="0">
            <a:spAutoFit/>
          </a:bodyPr>
          <a:lstStyle/>
          <a:p>
            <a:r>
              <a:rPr lang="en-US" sz="2400" dirty="0"/>
              <a:t>Reasonable Mind </a:t>
            </a:r>
          </a:p>
          <a:p>
            <a:endParaRPr lang="en-US" sz="2400" dirty="0"/>
          </a:p>
          <a:p>
            <a:endParaRPr lang="en-US" sz="2400" dirty="0"/>
          </a:p>
        </p:txBody>
      </p:sp>
      <p:sp>
        <p:nvSpPr>
          <p:cNvPr id="10" name="TextBox 9">
            <a:extLst>
              <a:ext uri="{FF2B5EF4-FFF2-40B4-BE49-F238E27FC236}">
                <a16:creationId xmlns:a16="http://schemas.microsoft.com/office/drawing/2014/main" id="{953E30A5-6CC1-384E-A146-C01AADA8D490}"/>
              </a:ext>
            </a:extLst>
          </p:cNvPr>
          <p:cNvSpPr txBox="1"/>
          <p:nvPr/>
        </p:nvSpPr>
        <p:spPr>
          <a:xfrm>
            <a:off x="5068491" y="3096565"/>
            <a:ext cx="1032538" cy="830997"/>
          </a:xfrm>
          <a:prstGeom prst="rect">
            <a:avLst/>
          </a:prstGeom>
          <a:noFill/>
        </p:spPr>
        <p:txBody>
          <a:bodyPr wrap="square" rtlCol="0">
            <a:spAutoFit/>
          </a:bodyPr>
          <a:lstStyle/>
          <a:p>
            <a:pPr algn="ctr"/>
            <a:r>
              <a:rPr lang="en-US" sz="2400" dirty="0"/>
              <a:t>Wise Mind</a:t>
            </a:r>
          </a:p>
        </p:txBody>
      </p:sp>
      <p:sp>
        <p:nvSpPr>
          <p:cNvPr id="4" name="TextBox 3">
            <a:extLst>
              <a:ext uri="{FF2B5EF4-FFF2-40B4-BE49-F238E27FC236}">
                <a16:creationId xmlns:a16="http://schemas.microsoft.com/office/drawing/2014/main" id="{CBDEDCBF-9FFF-D043-8A0D-4261742F1BCD}"/>
              </a:ext>
            </a:extLst>
          </p:cNvPr>
          <p:cNvSpPr txBox="1"/>
          <p:nvPr/>
        </p:nvSpPr>
        <p:spPr>
          <a:xfrm>
            <a:off x="404811" y="1873797"/>
            <a:ext cx="2694849" cy="400110"/>
          </a:xfrm>
          <a:prstGeom prst="rect">
            <a:avLst/>
          </a:prstGeom>
          <a:noFill/>
        </p:spPr>
        <p:txBody>
          <a:bodyPr wrap="square" rtlCol="0">
            <a:spAutoFit/>
          </a:bodyPr>
          <a:lstStyle/>
          <a:p>
            <a:r>
              <a:rPr lang="en-US" sz="2000" dirty="0"/>
              <a:t>What I FEEL to be…</a:t>
            </a:r>
          </a:p>
        </p:txBody>
      </p:sp>
      <p:sp>
        <p:nvSpPr>
          <p:cNvPr id="9" name="TextBox 8">
            <a:extLst>
              <a:ext uri="{FF2B5EF4-FFF2-40B4-BE49-F238E27FC236}">
                <a16:creationId xmlns:a16="http://schemas.microsoft.com/office/drawing/2014/main" id="{D87A6BBE-148F-894A-9637-1EC2DBC20D50}"/>
              </a:ext>
            </a:extLst>
          </p:cNvPr>
          <p:cNvSpPr txBox="1"/>
          <p:nvPr/>
        </p:nvSpPr>
        <p:spPr>
          <a:xfrm>
            <a:off x="9328001" y="1873797"/>
            <a:ext cx="2459188" cy="369332"/>
          </a:xfrm>
          <a:prstGeom prst="rect">
            <a:avLst/>
          </a:prstGeom>
          <a:noFill/>
        </p:spPr>
        <p:txBody>
          <a:bodyPr wrap="square" rtlCol="0">
            <a:spAutoFit/>
          </a:bodyPr>
          <a:lstStyle/>
          <a:p>
            <a:r>
              <a:rPr lang="en-US" sz="1800" dirty="0"/>
              <a:t>What I THINK to be…</a:t>
            </a:r>
          </a:p>
        </p:txBody>
      </p:sp>
      <p:sp>
        <p:nvSpPr>
          <p:cNvPr id="11" name="TextBox 10">
            <a:extLst>
              <a:ext uri="{FF2B5EF4-FFF2-40B4-BE49-F238E27FC236}">
                <a16:creationId xmlns:a16="http://schemas.microsoft.com/office/drawing/2014/main" id="{755CD396-A199-934D-90CA-34EF54CB2285}"/>
              </a:ext>
            </a:extLst>
          </p:cNvPr>
          <p:cNvSpPr txBox="1"/>
          <p:nvPr/>
        </p:nvSpPr>
        <p:spPr>
          <a:xfrm>
            <a:off x="4210786" y="1344840"/>
            <a:ext cx="2485953" cy="369332"/>
          </a:xfrm>
          <a:prstGeom prst="rect">
            <a:avLst/>
          </a:prstGeom>
          <a:noFill/>
        </p:spPr>
        <p:txBody>
          <a:bodyPr wrap="square" rtlCol="0">
            <a:spAutoFit/>
          </a:bodyPr>
          <a:lstStyle/>
          <a:p>
            <a:r>
              <a:rPr lang="en-US" sz="1800" dirty="0"/>
              <a:t>What I KNOW to be…</a:t>
            </a:r>
          </a:p>
        </p:txBody>
      </p:sp>
      <p:sp>
        <p:nvSpPr>
          <p:cNvPr id="12" name="TextBox 11">
            <a:extLst>
              <a:ext uri="{FF2B5EF4-FFF2-40B4-BE49-F238E27FC236}">
                <a16:creationId xmlns:a16="http://schemas.microsoft.com/office/drawing/2014/main" id="{78AEAE7E-7FA2-7345-8D75-C3D9BF753BFF}"/>
              </a:ext>
            </a:extLst>
          </p:cNvPr>
          <p:cNvSpPr txBox="1"/>
          <p:nvPr/>
        </p:nvSpPr>
        <p:spPr>
          <a:xfrm>
            <a:off x="6718361" y="3219459"/>
            <a:ext cx="2592294" cy="1477328"/>
          </a:xfrm>
          <a:prstGeom prst="rect">
            <a:avLst/>
          </a:prstGeom>
          <a:noFill/>
        </p:spPr>
        <p:txBody>
          <a:bodyPr wrap="square" rtlCol="0">
            <a:spAutoFit/>
          </a:bodyPr>
          <a:lstStyle/>
          <a:p>
            <a:pPr marL="285750" indent="-285750">
              <a:buFontTx/>
              <a:buChar char="-"/>
            </a:pPr>
            <a:r>
              <a:rPr lang="en-US" dirty="0"/>
              <a:t>Cool, rational, task-focused</a:t>
            </a:r>
          </a:p>
          <a:p>
            <a:pPr marL="285750" indent="-285750">
              <a:buFontTx/>
              <a:buChar char="-"/>
            </a:pPr>
            <a:r>
              <a:rPr lang="en-US" dirty="0"/>
              <a:t>Dismissive of emotions, needs, desires</a:t>
            </a:r>
          </a:p>
        </p:txBody>
      </p:sp>
      <p:sp>
        <p:nvSpPr>
          <p:cNvPr id="13" name="TextBox 12">
            <a:extLst>
              <a:ext uri="{FF2B5EF4-FFF2-40B4-BE49-F238E27FC236}">
                <a16:creationId xmlns:a16="http://schemas.microsoft.com/office/drawing/2014/main" id="{89CB67D5-6740-DA4D-ABC0-0191377092FD}"/>
              </a:ext>
            </a:extLst>
          </p:cNvPr>
          <p:cNvSpPr txBox="1"/>
          <p:nvPr/>
        </p:nvSpPr>
        <p:spPr>
          <a:xfrm>
            <a:off x="1975426" y="3321000"/>
            <a:ext cx="3092770" cy="2031325"/>
          </a:xfrm>
          <a:prstGeom prst="rect">
            <a:avLst/>
          </a:prstGeom>
          <a:noFill/>
        </p:spPr>
        <p:txBody>
          <a:bodyPr wrap="none" rtlCol="0">
            <a:spAutoFit/>
          </a:bodyPr>
          <a:lstStyle/>
          <a:p>
            <a:pPr marL="285750" indent="-285750">
              <a:buFontTx/>
              <a:buChar char="-"/>
            </a:pPr>
            <a:r>
              <a:rPr lang="en-US" dirty="0"/>
              <a:t>Hot, mood-dependent</a:t>
            </a:r>
          </a:p>
          <a:p>
            <a:r>
              <a:rPr lang="en-US" dirty="0"/>
              <a:t>      emotion-focused</a:t>
            </a:r>
          </a:p>
          <a:p>
            <a:pPr marL="285750" indent="-285750">
              <a:buFontTx/>
              <a:buChar char="-"/>
            </a:pPr>
            <a:r>
              <a:rPr lang="en-US" dirty="0"/>
              <a:t>Crisis mode! </a:t>
            </a:r>
          </a:p>
          <a:p>
            <a:pPr marL="285750" indent="-285750">
              <a:buFontTx/>
              <a:buChar char="-"/>
            </a:pPr>
            <a:r>
              <a:rPr lang="en-US" dirty="0"/>
              <a:t>Strong urges</a:t>
            </a:r>
          </a:p>
          <a:p>
            <a:pPr marL="285750" indent="-285750">
              <a:buFontTx/>
              <a:buChar char="-"/>
            </a:pPr>
            <a:r>
              <a:rPr lang="en-US" dirty="0"/>
              <a:t>Hard to consider alternative</a:t>
            </a:r>
          </a:p>
          <a:p>
            <a:r>
              <a:rPr lang="en-US" dirty="0"/>
              <a:t>      behavior</a:t>
            </a:r>
          </a:p>
          <a:p>
            <a:endParaRPr lang="en-US" dirty="0"/>
          </a:p>
        </p:txBody>
      </p:sp>
      <p:sp>
        <p:nvSpPr>
          <p:cNvPr id="14" name="TextBox 13">
            <a:extLst>
              <a:ext uri="{FF2B5EF4-FFF2-40B4-BE49-F238E27FC236}">
                <a16:creationId xmlns:a16="http://schemas.microsoft.com/office/drawing/2014/main" id="{2F969A27-FA73-2148-9639-9896C3186037}"/>
              </a:ext>
            </a:extLst>
          </p:cNvPr>
          <p:cNvSpPr txBox="1"/>
          <p:nvPr/>
        </p:nvSpPr>
        <p:spPr>
          <a:xfrm>
            <a:off x="4923339" y="4058537"/>
            <a:ext cx="1593706" cy="646331"/>
          </a:xfrm>
          <a:prstGeom prst="rect">
            <a:avLst/>
          </a:prstGeom>
          <a:noFill/>
        </p:spPr>
        <p:txBody>
          <a:bodyPr wrap="none" rtlCol="0">
            <a:spAutoFit/>
          </a:bodyPr>
          <a:lstStyle/>
          <a:p>
            <a:r>
              <a:rPr lang="en-US" dirty="0"/>
              <a:t>- Intuition</a:t>
            </a:r>
          </a:p>
          <a:p>
            <a:r>
              <a:rPr lang="en-US" dirty="0"/>
              <a:t>- Inner wisdom</a:t>
            </a:r>
          </a:p>
        </p:txBody>
      </p:sp>
      <p:sp>
        <p:nvSpPr>
          <p:cNvPr id="15" name="TextBox 14">
            <a:extLst>
              <a:ext uri="{FF2B5EF4-FFF2-40B4-BE49-F238E27FC236}">
                <a16:creationId xmlns:a16="http://schemas.microsoft.com/office/drawing/2014/main" id="{CFEBEC1D-C560-AE4F-942B-888B559DE417}"/>
              </a:ext>
            </a:extLst>
          </p:cNvPr>
          <p:cNvSpPr txBox="1"/>
          <p:nvPr/>
        </p:nvSpPr>
        <p:spPr>
          <a:xfrm>
            <a:off x="2081693" y="6473071"/>
            <a:ext cx="6870535" cy="369332"/>
          </a:xfrm>
          <a:prstGeom prst="rect">
            <a:avLst/>
          </a:prstGeom>
          <a:solidFill>
            <a:schemeClr val="accent2"/>
          </a:solidFill>
        </p:spPr>
        <p:txBody>
          <a:bodyPr wrap="none" rtlCol="0">
            <a:spAutoFit/>
          </a:bodyPr>
          <a:lstStyle/>
          <a:p>
            <a:r>
              <a:rPr lang="en-US" dirty="0"/>
              <a:t>Note: When you are in wise mind, it does not always feel comfortable! </a:t>
            </a:r>
          </a:p>
        </p:txBody>
      </p:sp>
      <p:pic>
        <p:nvPicPr>
          <p:cNvPr id="16" name="Picture 2" descr="Academics Home | UT Health San Antonio">
            <a:extLst>
              <a:ext uri="{FF2B5EF4-FFF2-40B4-BE49-F238E27FC236}">
                <a16:creationId xmlns:a16="http://schemas.microsoft.com/office/drawing/2014/main" id="{6394902F-4BBE-164F-BA31-ABB40AF244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2424" y="5845086"/>
            <a:ext cx="3059575" cy="1043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6486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B9C04-4C33-0349-ACF4-5DFA57EB269F}"/>
              </a:ext>
            </a:extLst>
          </p:cNvPr>
          <p:cNvSpPr>
            <a:spLocks noGrp="1"/>
          </p:cNvSpPr>
          <p:nvPr>
            <p:ph type="title"/>
          </p:nvPr>
        </p:nvSpPr>
        <p:spPr>
          <a:xfrm>
            <a:off x="841247" y="978619"/>
            <a:ext cx="3410712" cy="1106424"/>
          </a:xfrm>
        </p:spPr>
        <p:txBody>
          <a:bodyPr vert="horz" lIns="91440" tIns="45720" rIns="91440" bIns="45720" rtlCol="0" anchor="ctr">
            <a:normAutofit/>
          </a:bodyPr>
          <a:lstStyle/>
          <a:p>
            <a:r>
              <a:rPr lang="en-US" dirty="0">
                <a:solidFill>
                  <a:schemeClr val="accent1"/>
                </a:solidFill>
              </a:rPr>
              <a:t>”What” Skills</a:t>
            </a:r>
          </a:p>
        </p:txBody>
      </p:sp>
      <p:sp>
        <p:nvSpPr>
          <p:cNvPr id="4" name="Content Placeholder 3">
            <a:extLst>
              <a:ext uri="{FF2B5EF4-FFF2-40B4-BE49-F238E27FC236}">
                <a16:creationId xmlns:a16="http://schemas.microsoft.com/office/drawing/2014/main" id="{7AC83FC5-EF07-EE40-BCB1-5B084AAB86BA}"/>
              </a:ext>
            </a:extLst>
          </p:cNvPr>
          <p:cNvSpPr>
            <a:spLocks noGrp="1"/>
          </p:cNvSpPr>
          <p:nvPr>
            <p:ph sz="half" idx="2"/>
          </p:nvPr>
        </p:nvSpPr>
        <p:spPr>
          <a:xfrm>
            <a:off x="841248" y="2252870"/>
            <a:ext cx="3643666" cy="3560251"/>
          </a:xfrm>
        </p:spPr>
        <p:txBody>
          <a:bodyPr vert="horz" lIns="91440" tIns="45720" rIns="91440" bIns="45720" rtlCol="0">
            <a:noAutofit/>
          </a:bodyPr>
          <a:lstStyle/>
          <a:p>
            <a:pPr marL="0" indent="0">
              <a:buNone/>
            </a:pPr>
            <a:r>
              <a:rPr lang="en-US" sz="2000" b="1" dirty="0"/>
              <a:t>Observe</a:t>
            </a:r>
          </a:p>
          <a:p>
            <a:r>
              <a:rPr lang="en-US" sz="2000" dirty="0"/>
              <a:t>Notice your body sensations</a:t>
            </a:r>
          </a:p>
          <a:p>
            <a:r>
              <a:rPr lang="en-US" sz="2000" dirty="0"/>
              <a:t>Pay attention to the present moment</a:t>
            </a:r>
          </a:p>
          <a:p>
            <a:r>
              <a:rPr lang="en-US" sz="2000" dirty="0"/>
              <a:t>Practice wordless watching</a:t>
            </a:r>
          </a:p>
          <a:p>
            <a:r>
              <a:rPr lang="en-US" sz="2000" dirty="0"/>
              <a:t>Observe both inside and outside of yourself</a:t>
            </a:r>
          </a:p>
        </p:txBody>
      </p:sp>
      <p:pic>
        <p:nvPicPr>
          <p:cNvPr id="5" name="Content Placeholder 4">
            <a:extLst>
              <a:ext uri="{FF2B5EF4-FFF2-40B4-BE49-F238E27FC236}">
                <a16:creationId xmlns:a16="http://schemas.microsoft.com/office/drawing/2014/main" id="{3A819A98-FA81-AD49-86EF-0080B44155C3}"/>
              </a:ext>
            </a:extLst>
          </p:cNvPr>
          <p:cNvPicPr>
            <a:picLocks noGrp="1" noChangeAspect="1"/>
          </p:cNvPicPr>
          <p:nvPr>
            <p:ph sz="half" idx="1"/>
          </p:nvPr>
        </p:nvPicPr>
        <p:blipFill>
          <a:blip r:embed="rId2"/>
          <a:stretch>
            <a:fillRect/>
          </a:stretch>
        </p:blipFill>
        <p:spPr>
          <a:xfrm flipH="1">
            <a:off x="5120640" y="760705"/>
            <a:ext cx="6656832" cy="5236006"/>
          </a:xfrm>
          <a:prstGeom prst="rect">
            <a:avLst/>
          </a:prstGeom>
        </p:spPr>
      </p:pic>
      <p:pic>
        <p:nvPicPr>
          <p:cNvPr id="13" name="Picture 2" descr="Academics Home | UT Health San Antonio">
            <a:extLst>
              <a:ext uri="{FF2B5EF4-FFF2-40B4-BE49-F238E27FC236}">
                <a16:creationId xmlns:a16="http://schemas.microsoft.com/office/drawing/2014/main" id="{6C7B0FDF-A044-9A45-BE71-ECD1C2AD6C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2424" y="5845086"/>
            <a:ext cx="3059575" cy="1043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72900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6F765-03D0-0B41-88D7-7EB4CA44A3C1}"/>
              </a:ext>
            </a:extLst>
          </p:cNvPr>
          <p:cNvSpPr>
            <a:spLocks noGrp="1"/>
          </p:cNvSpPr>
          <p:nvPr>
            <p:ph type="title"/>
          </p:nvPr>
        </p:nvSpPr>
        <p:spPr>
          <a:xfrm>
            <a:off x="841246" y="978619"/>
            <a:ext cx="4788409" cy="1106424"/>
          </a:xfrm>
        </p:spPr>
        <p:txBody>
          <a:bodyPr vert="horz" lIns="91440" tIns="45720" rIns="91440" bIns="45720" rtlCol="0" anchor="ctr">
            <a:normAutofit/>
          </a:bodyPr>
          <a:lstStyle/>
          <a:p>
            <a:r>
              <a:rPr lang="en-US" dirty="0">
                <a:solidFill>
                  <a:schemeClr val="accent1"/>
                </a:solidFill>
              </a:rPr>
              <a:t>”What” Skills</a:t>
            </a:r>
          </a:p>
        </p:txBody>
      </p:sp>
      <p:sp>
        <p:nvSpPr>
          <p:cNvPr id="3" name="Content Placeholder 2">
            <a:extLst>
              <a:ext uri="{FF2B5EF4-FFF2-40B4-BE49-F238E27FC236}">
                <a16:creationId xmlns:a16="http://schemas.microsoft.com/office/drawing/2014/main" id="{AAB801A4-56C0-7F4C-97D2-A4BCAE343A17}"/>
              </a:ext>
            </a:extLst>
          </p:cNvPr>
          <p:cNvSpPr>
            <a:spLocks noGrp="1"/>
          </p:cNvSpPr>
          <p:nvPr>
            <p:ph sz="half" idx="1"/>
          </p:nvPr>
        </p:nvSpPr>
        <p:spPr>
          <a:xfrm>
            <a:off x="498834" y="2252870"/>
            <a:ext cx="5350423" cy="3971511"/>
          </a:xfrm>
        </p:spPr>
        <p:txBody>
          <a:bodyPr vert="horz" lIns="91440" tIns="45720" rIns="91440" bIns="45720" rtlCol="0">
            <a:noAutofit/>
          </a:bodyPr>
          <a:lstStyle/>
          <a:p>
            <a:pPr marL="0" indent="0">
              <a:lnSpc>
                <a:spcPct val="100000"/>
              </a:lnSpc>
              <a:buNone/>
            </a:pPr>
            <a:r>
              <a:rPr lang="en-US" sz="2400" b="1" dirty="0"/>
              <a:t>Describe</a:t>
            </a:r>
          </a:p>
          <a:p>
            <a:pPr>
              <a:lnSpc>
                <a:spcPct val="100000"/>
              </a:lnSpc>
            </a:pPr>
            <a:r>
              <a:rPr lang="en-US" sz="2400" dirty="0"/>
              <a:t>Put words on the experiences</a:t>
            </a:r>
          </a:p>
          <a:p>
            <a:pPr>
              <a:lnSpc>
                <a:spcPct val="100000"/>
              </a:lnSpc>
            </a:pPr>
            <a:r>
              <a:rPr lang="en-US" sz="2400" dirty="0"/>
              <a:t>Label what you observe – name your feelings, thoughts, and actions</a:t>
            </a:r>
          </a:p>
          <a:p>
            <a:pPr>
              <a:lnSpc>
                <a:spcPct val="100000"/>
              </a:lnSpc>
            </a:pPr>
            <a:r>
              <a:rPr lang="en-US" sz="2400" dirty="0"/>
              <a:t>No interpretations and opinions – describe who, what, when, and where</a:t>
            </a:r>
          </a:p>
          <a:p>
            <a:pPr>
              <a:lnSpc>
                <a:spcPct val="100000"/>
              </a:lnSpc>
            </a:pPr>
            <a:r>
              <a:rPr lang="en-US" sz="2400" dirty="0"/>
              <a:t>Remember: if you can’t observe it through your senses, you can’t describe it</a:t>
            </a:r>
          </a:p>
        </p:txBody>
      </p:sp>
      <p:pic>
        <p:nvPicPr>
          <p:cNvPr id="5" name="Content Placeholder 4">
            <a:extLst>
              <a:ext uri="{FF2B5EF4-FFF2-40B4-BE49-F238E27FC236}">
                <a16:creationId xmlns:a16="http://schemas.microsoft.com/office/drawing/2014/main" id="{869FF1E7-AC8C-0640-993B-2B11D42C28D1}"/>
              </a:ext>
            </a:extLst>
          </p:cNvPr>
          <p:cNvPicPr>
            <a:picLocks noGrp="1" noChangeAspect="1"/>
          </p:cNvPicPr>
          <p:nvPr>
            <p:ph sz="half" idx="2"/>
          </p:nvPr>
        </p:nvPicPr>
        <p:blipFill rotWithShape="1">
          <a:blip r:embed="rId2"/>
          <a:srcRect l="46473" r="10519" b="-1"/>
          <a:stretch/>
        </p:blipFill>
        <p:spPr>
          <a:xfrm>
            <a:off x="6096000" y="630178"/>
            <a:ext cx="5681472" cy="5102965"/>
          </a:xfrm>
          <a:prstGeom prst="rect">
            <a:avLst/>
          </a:prstGeom>
        </p:spPr>
      </p:pic>
      <p:pic>
        <p:nvPicPr>
          <p:cNvPr id="12" name="Picture 2" descr="Academics Home | UT Health San Antonio">
            <a:extLst>
              <a:ext uri="{FF2B5EF4-FFF2-40B4-BE49-F238E27FC236}">
                <a16:creationId xmlns:a16="http://schemas.microsoft.com/office/drawing/2014/main" id="{DE81A687-DEEA-F440-8D9F-1671A3A655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2424" y="5845086"/>
            <a:ext cx="3059575" cy="1043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22704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492F9-4FA7-A943-8C70-BD54C77F30CA}"/>
              </a:ext>
            </a:extLst>
          </p:cNvPr>
          <p:cNvSpPr>
            <a:spLocks noGrp="1"/>
          </p:cNvSpPr>
          <p:nvPr>
            <p:ph type="title"/>
          </p:nvPr>
        </p:nvSpPr>
        <p:spPr>
          <a:xfrm>
            <a:off x="841247" y="978619"/>
            <a:ext cx="3410712" cy="1106424"/>
          </a:xfrm>
        </p:spPr>
        <p:txBody>
          <a:bodyPr vert="horz" lIns="91440" tIns="45720" rIns="91440" bIns="45720" rtlCol="0" anchor="ctr">
            <a:normAutofit/>
          </a:bodyPr>
          <a:lstStyle/>
          <a:p>
            <a:r>
              <a:rPr lang="en-US" dirty="0">
                <a:solidFill>
                  <a:schemeClr val="accent1"/>
                </a:solidFill>
              </a:rPr>
              <a:t>”What” Skills</a:t>
            </a:r>
          </a:p>
        </p:txBody>
      </p:sp>
      <p:sp>
        <p:nvSpPr>
          <p:cNvPr id="4" name="Content Placeholder 3">
            <a:extLst>
              <a:ext uri="{FF2B5EF4-FFF2-40B4-BE49-F238E27FC236}">
                <a16:creationId xmlns:a16="http://schemas.microsoft.com/office/drawing/2014/main" id="{9A1ABF6F-66E9-F04F-8038-5F56682FD50B}"/>
              </a:ext>
            </a:extLst>
          </p:cNvPr>
          <p:cNvSpPr>
            <a:spLocks noGrp="1"/>
          </p:cNvSpPr>
          <p:nvPr>
            <p:ph sz="half" idx="2"/>
          </p:nvPr>
        </p:nvSpPr>
        <p:spPr>
          <a:xfrm>
            <a:off x="841248" y="2252870"/>
            <a:ext cx="3847710" cy="3560251"/>
          </a:xfrm>
        </p:spPr>
        <p:txBody>
          <a:bodyPr vert="horz" lIns="91440" tIns="45720" rIns="91440" bIns="45720" rtlCol="0">
            <a:noAutofit/>
          </a:bodyPr>
          <a:lstStyle/>
          <a:p>
            <a:pPr marL="0" indent="0">
              <a:buNone/>
            </a:pPr>
            <a:r>
              <a:rPr lang="en-US" sz="2400" b="1" dirty="0"/>
              <a:t>Participate</a:t>
            </a:r>
          </a:p>
          <a:p>
            <a:r>
              <a:rPr lang="en-US" sz="2400" dirty="0"/>
              <a:t>Throw yourself completely into activities of current moment</a:t>
            </a:r>
          </a:p>
          <a:p>
            <a:r>
              <a:rPr lang="en-US" sz="2400" dirty="0"/>
              <a:t>Become one with whatever you are doing</a:t>
            </a:r>
          </a:p>
          <a:p>
            <a:r>
              <a:rPr lang="en-US" sz="2400" dirty="0"/>
              <a:t>Act intuitively from Wise Mind</a:t>
            </a:r>
          </a:p>
          <a:p>
            <a:r>
              <a:rPr lang="en-US" sz="2400" dirty="0"/>
              <a:t>Go with the flow</a:t>
            </a:r>
          </a:p>
        </p:txBody>
      </p:sp>
      <p:pic>
        <p:nvPicPr>
          <p:cNvPr id="5" name="Content Placeholder 4">
            <a:extLst>
              <a:ext uri="{FF2B5EF4-FFF2-40B4-BE49-F238E27FC236}">
                <a16:creationId xmlns:a16="http://schemas.microsoft.com/office/drawing/2014/main" id="{38231C52-8F90-8F4D-9623-C0EC558814D8}"/>
              </a:ext>
            </a:extLst>
          </p:cNvPr>
          <p:cNvPicPr>
            <a:picLocks noGrp="1" noChangeAspect="1"/>
          </p:cNvPicPr>
          <p:nvPr>
            <p:ph sz="half" idx="1"/>
          </p:nvPr>
        </p:nvPicPr>
        <p:blipFill>
          <a:blip r:embed="rId2"/>
          <a:stretch>
            <a:fillRect/>
          </a:stretch>
        </p:blipFill>
        <p:spPr>
          <a:xfrm>
            <a:off x="5120640" y="1156990"/>
            <a:ext cx="6656832" cy="4443435"/>
          </a:xfrm>
          <a:prstGeom prst="rect">
            <a:avLst/>
          </a:prstGeom>
        </p:spPr>
      </p:pic>
      <p:pic>
        <p:nvPicPr>
          <p:cNvPr id="13" name="Picture 2" descr="Academics Home | UT Health San Antonio">
            <a:extLst>
              <a:ext uri="{FF2B5EF4-FFF2-40B4-BE49-F238E27FC236}">
                <a16:creationId xmlns:a16="http://schemas.microsoft.com/office/drawing/2014/main" id="{760B6C3F-F6E6-1C48-B7E6-40BD1DC835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2424" y="5845086"/>
            <a:ext cx="3059575" cy="1043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8321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79D71-28AC-584F-BD11-C9FA710C64E8}"/>
              </a:ext>
            </a:extLst>
          </p:cNvPr>
          <p:cNvSpPr>
            <a:spLocks noGrp="1"/>
          </p:cNvSpPr>
          <p:nvPr>
            <p:ph type="title"/>
          </p:nvPr>
        </p:nvSpPr>
        <p:spPr>
          <a:xfrm>
            <a:off x="4965430" y="629268"/>
            <a:ext cx="6586491" cy="1286160"/>
          </a:xfrm>
        </p:spPr>
        <p:txBody>
          <a:bodyPr anchor="b">
            <a:normAutofit/>
          </a:bodyPr>
          <a:lstStyle/>
          <a:p>
            <a:r>
              <a:rPr lang="en-US"/>
              <a:t>“How” skills </a:t>
            </a:r>
          </a:p>
        </p:txBody>
      </p:sp>
      <p:sp>
        <p:nvSpPr>
          <p:cNvPr id="9" name="Content Placeholder 8">
            <a:extLst>
              <a:ext uri="{FF2B5EF4-FFF2-40B4-BE49-F238E27FC236}">
                <a16:creationId xmlns:a16="http://schemas.microsoft.com/office/drawing/2014/main" id="{890C9406-54A1-DD4D-814E-486CB59FE8BF}"/>
              </a:ext>
            </a:extLst>
          </p:cNvPr>
          <p:cNvSpPr>
            <a:spLocks noGrp="1"/>
          </p:cNvSpPr>
          <p:nvPr>
            <p:ph idx="1"/>
          </p:nvPr>
        </p:nvSpPr>
        <p:spPr>
          <a:xfrm>
            <a:off x="4965431" y="2438400"/>
            <a:ext cx="6586489" cy="3785419"/>
          </a:xfrm>
        </p:spPr>
        <p:txBody>
          <a:bodyPr>
            <a:normAutofit/>
          </a:bodyPr>
          <a:lstStyle/>
          <a:p>
            <a:pPr marL="0" indent="0">
              <a:buNone/>
            </a:pPr>
            <a:r>
              <a:rPr lang="en-US" sz="2000" b="1"/>
              <a:t>Nonjudgmentally</a:t>
            </a:r>
            <a:r>
              <a:rPr lang="en-US" sz="2000"/>
              <a:t> – taking non-judgmental stance, nothing is neither good or bad. “It is what it is.” Nonjudgmental is fundamental to mindfulness.</a:t>
            </a:r>
          </a:p>
          <a:p>
            <a:pPr marL="0" indent="0">
              <a:buNone/>
            </a:pPr>
            <a:endParaRPr lang="en-US" sz="2000"/>
          </a:p>
          <a:p>
            <a:pPr marL="0" indent="0">
              <a:buNone/>
            </a:pPr>
            <a:r>
              <a:rPr lang="en-US" sz="2000" b="1"/>
              <a:t>One-mindfully</a:t>
            </a:r>
            <a:r>
              <a:rPr lang="en-US" sz="2000"/>
              <a:t> – Paying attention to this one moment because it is the only thing that exists.</a:t>
            </a:r>
          </a:p>
          <a:p>
            <a:pPr marL="0" indent="0">
              <a:buNone/>
            </a:pPr>
            <a:endParaRPr lang="en-US" sz="2000" b="1"/>
          </a:p>
          <a:p>
            <a:pPr marL="0" indent="0">
              <a:buNone/>
            </a:pPr>
            <a:r>
              <a:rPr lang="en-US" sz="2000" b="1"/>
              <a:t>Effectively</a:t>
            </a:r>
            <a:r>
              <a:rPr lang="en-US" sz="2000"/>
              <a:t> – doing what works in the moment and letting go of being right.</a:t>
            </a:r>
          </a:p>
        </p:txBody>
      </p:sp>
      <p:pic>
        <p:nvPicPr>
          <p:cNvPr id="11" name="Picture 10" descr="Hand reaching out to sun">
            <a:extLst>
              <a:ext uri="{FF2B5EF4-FFF2-40B4-BE49-F238E27FC236}">
                <a16:creationId xmlns:a16="http://schemas.microsoft.com/office/drawing/2014/main" id="{870323F6-BC4A-3550-0B25-BA2BA9158596}"/>
              </a:ext>
            </a:extLst>
          </p:cNvPr>
          <p:cNvPicPr>
            <a:picLocks noChangeAspect="1"/>
          </p:cNvPicPr>
          <p:nvPr/>
        </p:nvPicPr>
        <p:blipFill rotWithShape="1">
          <a:blip r:embed="rId2"/>
          <a:srcRect l="36549" r="18164" b="2"/>
          <a:stretch/>
        </p:blipFill>
        <p:spPr>
          <a:xfrm>
            <a:off x="20" y="10"/>
            <a:ext cx="4635571" cy="6857990"/>
          </a:xfrm>
          <a:prstGeom prst="rect">
            <a:avLst/>
          </a:prstGeom>
          <a:effectLst/>
        </p:spPr>
      </p:pic>
      <p:cxnSp>
        <p:nvCxnSpPr>
          <p:cNvPr id="15" name="Straight Connector 14">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5D35D"/>
            </a:solidFill>
          </a:ln>
        </p:spPr>
        <p:style>
          <a:lnRef idx="1">
            <a:schemeClr val="accent1"/>
          </a:lnRef>
          <a:fillRef idx="0">
            <a:schemeClr val="accent1"/>
          </a:fillRef>
          <a:effectRef idx="0">
            <a:schemeClr val="accent1"/>
          </a:effectRef>
          <a:fontRef idx="minor">
            <a:schemeClr val="tx1"/>
          </a:fontRef>
        </p:style>
      </p:cxnSp>
      <p:pic>
        <p:nvPicPr>
          <p:cNvPr id="16" name="Picture 2" descr="Academics Home | UT Health San Antonio">
            <a:extLst>
              <a:ext uri="{FF2B5EF4-FFF2-40B4-BE49-F238E27FC236}">
                <a16:creationId xmlns:a16="http://schemas.microsoft.com/office/drawing/2014/main" id="{D30DB754-BDD5-564E-8A5C-AEE1415468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2424" y="5845086"/>
            <a:ext cx="3059575" cy="1043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54121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0" name="Rectangle 52">
            <a:extLst>
              <a:ext uri="{FF2B5EF4-FFF2-40B4-BE49-F238E27FC236}">
                <a16:creationId xmlns:a16="http://schemas.microsoft.com/office/drawing/2014/main" id="{91F32EBA-ED97-466E-8CFA-838258415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5199" y="851517"/>
            <a:ext cx="5130795" cy="1461778"/>
          </a:xfrm>
        </p:spPr>
        <p:txBody>
          <a:bodyPr vert="horz" lIns="91440" tIns="45720" rIns="91440" bIns="45720" rtlCol="0" anchor="ctr">
            <a:normAutofit/>
          </a:bodyPr>
          <a:lstStyle/>
          <a:p>
            <a:pPr>
              <a:spcBef>
                <a:spcPct val="0"/>
              </a:spcBef>
            </a:pPr>
            <a:r>
              <a:rPr lang="en-US" kern="1200" dirty="0">
                <a:solidFill>
                  <a:schemeClr val="tx1"/>
                </a:solidFill>
                <a:latin typeface="+mj-lt"/>
                <a:ea typeface="+mj-ea"/>
                <a:cs typeface="+mj-cs"/>
              </a:rPr>
              <a:t>Theoretical Foundations</a:t>
            </a:r>
          </a:p>
        </p:txBody>
      </p:sp>
      <p:sp>
        <p:nvSpPr>
          <p:cNvPr id="3" name="Content Placeholder 2"/>
          <p:cNvSpPr>
            <a:spLocks noGrp="1"/>
          </p:cNvSpPr>
          <p:nvPr>
            <p:ph type="body" idx="1"/>
          </p:nvPr>
        </p:nvSpPr>
        <p:spPr>
          <a:xfrm>
            <a:off x="965200" y="2470248"/>
            <a:ext cx="4048344" cy="3536236"/>
          </a:xfrm>
        </p:spPr>
        <p:txBody>
          <a:bodyPr vert="horz" lIns="91440" tIns="45720" rIns="91440" bIns="45720" rtlCol="0">
            <a:normAutofit/>
          </a:bodyPr>
          <a:lstStyle/>
          <a:p>
            <a:pPr marL="971550" lvl="1" indent="-228600">
              <a:spcBef>
                <a:spcPts val="1800"/>
              </a:spcBef>
              <a:buFont typeface="Arial" panose="020B0604020202020204" pitchFamily="34" charset="0"/>
              <a:buChar char="•"/>
            </a:pPr>
            <a:r>
              <a:rPr lang="en-US" sz="2400" dirty="0"/>
              <a:t>Biosocial theory </a:t>
            </a:r>
          </a:p>
          <a:p>
            <a:pPr marL="971550" lvl="1" indent="-228600">
              <a:spcBef>
                <a:spcPts val="1800"/>
              </a:spcBef>
              <a:buFont typeface="Arial" panose="020B0604020202020204" pitchFamily="34" charset="0"/>
              <a:buChar char="•"/>
            </a:pPr>
            <a:r>
              <a:rPr lang="en-US" sz="2400" dirty="0"/>
              <a:t>Behaviorism/learning theories of change</a:t>
            </a:r>
          </a:p>
          <a:p>
            <a:pPr marL="971550" lvl="1" indent="-228600">
              <a:spcBef>
                <a:spcPts val="1800"/>
              </a:spcBef>
              <a:buFont typeface="Arial" panose="020B0604020202020204" pitchFamily="34" charset="0"/>
              <a:buChar char="•"/>
            </a:pPr>
            <a:r>
              <a:rPr lang="en-US" sz="2400" dirty="0"/>
              <a:t>Mindfulness principles</a:t>
            </a:r>
          </a:p>
          <a:p>
            <a:pPr marL="971550" lvl="1" indent="-228600">
              <a:spcBef>
                <a:spcPts val="1800"/>
              </a:spcBef>
              <a:buFont typeface="Arial" panose="020B0604020202020204" pitchFamily="34" charset="0"/>
              <a:buChar char="•"/>
            </a:pPr>
            <a:r>
              <a:rPr lang="en-US" sz="2400" dirty="0"/>
              <a:t>Dialectics</a:t>
            </a:r>
          </a:p>
        </p:txBody>
      </p:sp>
      <p:sp>
        <p:nvSpPr>
          <p:cNvPr id="71" name="Freeform: Shape 54">
            <a:extLst>
              <a:ext uri="{FF2B5EF4-FFF2-40B4-BE49-F238E27FC236}">
                <a16:creationId xmlns:a16="http://schemas.microsoft.com/office/drawing/2014/main" id="{62A38935-BB53-4DF7-A56E-48DD25B685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0370" y="851518"/>
            <a:ext cx="6184806"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1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4 h 5154967"/>
              <a:gd name="connsiteX37" fmla="*/ 1625714 w 6184806"/>
              <a:gd name="connsiteY37" fmla="*/ 109244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1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1"/>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4"/>
                  <a:pt x="2445216" y="109244"/>
                </a:cubicBezTo>
                <a:cubicBezTo>
                  <a:pt x="1625714" y="109244"/>
                  <a:pt x="1625714" y="109244"/>
                  <a:pt x="1625714" y="109244"/>
                </a:cubicBezTo>
                <a:cubicBezTo>
                  <a:pt x="1572615" y="109244"/>
                  <a:pt x="1524825" y="137459"/>
                  <a:pt x="1498276" y="183309"/>
                </a:cubicBezTo>
                <a:cubicBezTo>
                  <a:pt x="1089410" y="890450"/>
                  <a:pt x="1089410" y="890450"/>
                  <a:pt x="1089410" y="890450"/>
                </a:cubicBezTo>
                <a:cubicBezTo>
                  <a:pt x="1062860" y="934537"/>
                  <a:pt x="1062860" y="990968"/>
                  <a:pt x="1089410" y="1035054"/>
                </a:cubicBezTo>
                <a:cubicBezTo>
                  <a:pt x="1498276" y="1742196"/>
                  <a:pt x="1498276" y="1742196"/>
                  <a:pt x="1498276" y="1742196"/>
                </a:cubicBezTo>
                <a:cubicBezTo>
                  <a:pt x="1511551" y="1765121"/>
                  <a:pt x="1530135" y="1783637"/>
                  <a:pt x="1552039" y="1796421"/>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Graphic 6" descr="Education">
            <a:extLst>
              <a:ext uri="{FF2B5EF4-FFF2-40B4-BE49-F238E27FC236}">
                <a16:creationId xmlns:a16="http://schemas.microsoft.com/office/drawing/2014/main" id="{C5D47060-0C50-6B48-CB9F-3074BD5164D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35330" y="2105470"/>
            <a:ext cx="3217333" cy="3217333"/>
          </a:xfrm>
          <a:prstGeom prst="rect">
            <a:avLst/>
          </a:prstGeom>
        </p:spPr>
      </p:pic>
    </p:spTree>
    <p:extLst>
      <p:ext uri="{BB962C8B-B14F-4D97-AF65-F5344CB8AC3E}">
        <p14:creationId xmlns:p14="http://schemas.microsoft.com/office/powerpoint/2010/main" val="22636949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B6B10A-8935-A84F-AE02-43AA6ACBD7D6}"/>
              </a:ext>
            </a:extLst>
          </p:cNvPr>
          <p:cNvSpPr>
            <a:spLocks noGrp="1"/>
          </p:cNvSpPr>
          <p:nvPr>
            <p:ph type="title" idx="13"/>
          </p:nvPr>
        </p:nvSpPr>
        <p:spPr>
          <a:xfrm>
            <a:off x="1371599" y="294538"/>
            <a:ext cx="9895951" cy="1033669"/>
          </a:xfrm>
        </p:spPr>
        <p:txBody>
          <a:bodyPr vert="horz" lIns="91440" tIns="45720" rIns="91440" bIns="45720" rtlCol="0" anchor="ctr">
            <a:normAutofit/>
          </a:bodyPr>
          <a:lstStyle/>
          <a:p>
            <a:pPr>
              <a:spcBef>
                <a:spcPct val="0"/>
              </a:spcBef>
            </a:pPr>
            <a:r>
              <a:rPr lang="en-US" kern="1200">
                <a:solidFill>
                  <a:srgbClr val="FFFFFF"/>
                </a:solidFill>
                <a:latin typeface="+mj-lt"/>
                <a:ea typeface="+mj-ea"/>
                <a:cs typeface="+mj-cs"/>
              </a:rPr>
              <a:t>Mindfulness “How” Skills </a:t>
            </a:r>
          </a:p>
        </p:txBody>
      </p:sp>
      <p:sp>
        <p:nvSpPr>
          <p:cNvPr id="3" name="Content Placeholder 2">
            <a:extLst>
              <a:ext uri="{FF2B5EF4-FFF2-40B4-BE49-F238E27FC236}">
                <a16:creationId xmlns:a16="http://schemas.microsoft.com/office/drawing/2014/main" id="{9EBF93C5-B010-AF48-8C57-4678C4CA611D}"/>
              </a:ext>
            </a:extLst>
          </p:cNvPr>
          <p:cNvSpPr>
            <a:spLocks noGrp="1"/>
          </p:cNvSpPr>
          <p:nvPr>
            <p:ph idx="4294967295"/>
          </p:nvPr>
        </p:nvSpPr>
        <p:spPr>
          <a:xfrm>
            <a:off x="1371599" y="2318197"/>
            <a:ext cx="9724031" cy="3683358"/>
          </a:xfrm>
        </p:spPr>
        <p:txBody>
          <a:bodyPr vert="horz" lIns="91440" tIns="45720" rIns="91440" bIns="45720" rtlCol="0" anchor="ctr">
            <a:normAutofit fontScale="92500" lnSpcReduction="10000"/>
          </a:bodyPr>
          <a:lstStyle/>
          <a:p>
            <a:pPr>
              <a:spcAft>
                <a:spcPts val="600"/>
              </a:spcAft>
            </a:pPr>
            <a:r>
              <a:rPr lang="en-US" b="1" dirty="0"/>
              <a:t>Nonjudgmentally: </a:t>
            </a:r>
            <a:endParaRPr lang="en-US" dirty="0"/>
          </a:p>
          <a:p>
            <a:pPr lvl="1">
              <a:spcAft>
                <a:spcPts val="600"/>
              </a:spcAft>
            </a:pPr>
            <a:r>
              <a:rPr lang="en-US" sz="2800" dirty="0"/>
              <a:t>View reality as it is without evaluating as good or bad</a:t>
            </a:r>
          </a:p>
          <a:p>
            <a:pPr lvl="1">
              <a:spcAft>
                <a:spcPts val="600"/>
              </a:spcAft>
            </a:pPr>
            <a:r>
              <a:rPr lang="en-US" sz="2800" dirty="0"/>
              <a:t>Do not change negative to positive</a:t>
            </a:r>
          </a:p>
          <a:p>
            <a:pPr lvl="1">
              <a:spcAft>
                <a:spcPts val="600"/>
              </a:spcAft>
            </a:pPr>
            <a:r>
              <a:rPr lang="en-US" sz="2800" dirty="0"/>
              <a:t>Values, emotional responses, and preferences are NOT judgments</a:t>
            </a:r>
          </a:p>
          <a:p>
            <a:pPr marL="0">
              <a:spcAft>
                <a:spcPts val="600"/>
              </a:spcAft>
            </a:pPr>
            <a:endParaRPr lang="en-US" sz="2400" dirty="0"/>
          </a:p>
          <a:p>
            <a:pPr marL="0">
              <a:spcAft>
                <a:spcPts val="600"/>
              </a:spcAft>
            </a:pPr>
            <a:endParaRPr lang="en-US" sz="2400" dirty="0"/>
          </a:p>
          <a:p>
            <a:pPr marL="0">
              <a:spcAft>
                <a:spcPts val="600"/>
              </a:spcAft>
            </a:pPr>
            <a:endParaRPr lang="en-US" sz="2000" dirty="0"/>
          </a:p>
          <a:p>
            <a:pPr marL="0">
              <a:spcAft>
                <a:spcPts val="600"/>
              </a:spcAft>
            </a:pPr>
            <a:r>
              <a:rPr lang="en-US" sz="2000" b="1" i="1" dirty="0">
                <a:effectLst>
                  <a:outerShdw blurRad="50800" dist="38100" dir="2700000" algn="tl" rotWithShape="0">
                    <a:prstClr val="black">
                      <a:alpha val="40000"/>
                    </a:prstClr>
                  </a:outerShdw>
                </a:effectLst>
              </a:rPr>
              <a:t>Remember… don’t judge your judging</a:t>
            </a:r>
          </a:p>
        </p:txBody>
      </p:sp>
      <p:pic>
        <p:nvPicPr>
          <p:cNvPr id="9" name="Picture 2" descr="Academics Home | UT Health San Antonio">
            <a:extLst>
              <a:ext uri="{FF2B5EF4-FFF2-40B4-BE49-F238E27FC236}">
                <a16:creationId xmlns:a16="http://schemas.microsoft.com/office/drawing/2014/main" id="{687BB9BA-4F29-734F-8E8D-E030086828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32424" y="5845086"/>
            <a:ext cx="3059575" cy="1043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36727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B6B10A-8935-A84F-AE02-43AA6ACBD7D6}"/>
              </a:ext>
            </a:extLst>
          </p:cNvPr>
          <p:cNvSpPr>
            <a:spLocks noGrp="1"/>
          </p:cNvSpPr>
          <p:nvPr>
            <p:ph type="title" idx="13"/>
          </p:nvPr>
        </p:nvSpPr>
        <p:spPr>
          <a:xfrm>
            <a:off x="5596501" y="489508"/>
            <a:ext cx="5754896" cy="1667569"/>
          </a:xfrm>
        </p:spPr>
        <p:txBody>
          <a:bodyPr vert="horz" lIns="91440" tIns="45720" rIns="91440" bIns="45720" rtlCol="0" anchor="b">
            <a:normAutofit/>
          </a:bodyPr>
          <a:lstStyle/>
          <a:p>
            <a:pPr>
              <a:spcBef>
                <a:spcPct val="0"/>
              </a:spcBef>
            </a:pPr>
            <a:r>
              <a:rPr lang="en-US" kern="1200" dirty="0">
                <a:solidFill>
                  <a:schemeClr val="tx1"/>
                </a:solidFill>
                <a:latin typeface="+mj-lt"/>
                <a:ea typeface="+mj-ea"/>
                <a:cs typeface="+mj-cs"/>
              </a:rPr>
              <a:t>Mindfulness “How” Skills </a:t>
            </a:r>
          </a:p>
        </p:txBody>
      </p:sp>
      <p:pic>
        <p:nvPicPr>
          <p:cNvPr id="5" name="Online Media 4" descr="selective attention test">
            <a:hlinkClick r:id="" action="ppaction://media"/>
            <a:extLst>
              <a:ext uri="{FF2B5EF4-FFF2-40B4-BE49-F238E27FC236}">
                <a16:creationId xmlns:a16="http://schemas.microsoft.com/office/drawing/2014/main" id="{A2E05583-C0AD-AA40-B12A-DFB68717EC50}"/>
              </a:ext>
            </a:extLst>
          </p:cNvPr>
          <p:cNvPicPr>
            <a:picLocks noRot="1" noChangeAspect="1"/>
          </p:cNvPicPr>
          <p:nvPr>
            <a:videoFile r:link="rId1"/>
          </p:nvPr>
        </p:nvPicPr>
        <p:blipFill>
          <a:blip r:embed="rId3"/>
          <a:stretch>
            <a:fillRect/>
          </a:stretch>
        </p:blipFill>
        <p:spPr>
          <a:xfrm>
            <a:off x="1068130" y="1759591"/>
            <a:ext cx="3876165" cy="2907123"/>
          </a:xfrm>
          <a:prstGeom prst="rect">
            <a:avLst/>
          </a:prstGeom>
        </p:spPr>
      </p:pic>
      <p:sp>
        <p:nvSpPr>
          <p:cNvPr id="3" name="Content Placeholder 2">
            <a:extLst>
              <a:ext uri="{FF2B5EF4-FFF2-40B4-BE49-F238E27FC236}">
                <a16:creationId xmlns:a16="http://schemas.microsoft.com/office/drawing/2014/main" id="{9EBF93C5-B010-AF48-8C57-4678C4CA611D}"/>
              </a:ext>
            </a:extLst>
          </p:cNvPr>
          <p:cNvSpPr>
            <a:spLocks noGrp="1"/>
          </p:cNvSpPr>
          <p:nvPr>
            <p:ph idx="4294967295"/>
          </p:nvPr>
        </p:nvSpPr>
        <p:spPr>
          <a:xfrm>
            <a:off x="5596502" y="2405894"/>
            <a:ext cx="5754896" cy="3197464"/>
          </a:xfrm>
        </p:spPr>
        <p:txBody>
          <a:bodyPr vert="horz" lIns="91440" tIns="45720" rIns="91440" bIns="45720" rtlCol="0" anchor="t">
            <a:normAutofit/>
          </a:bodyPr>
          <a:lstStyle/>
          <a:p>
            <a:r>
              <a:rPr lang="en-US" sz="2400" b="1" dirty="0"/>
              <a:t>One-Mindfully: </a:t>
            </a:r>
            <a:endParaRPr lang="en-US" sz="2400" dirty="0"/>
          </a:p>
          <a:p>
            <a:pPr lvl="1"/>
            <a:r>
              <a:rPr lang="en-US" dirty="0"/>
              <a:t>Do ONE THING AT A TIME</a:t>
            </a:r>
          </a:p>
          <a:p>
            <a:pPr lvl="1"/>
            <a:r>
              <a:rPr lang="en-US" dirty="0"/>
              <a:t>Take the activity in the moment and make the moment about the activity</a:t>
            </a:r>
          </a:p>
          <a:p>
            <a:pPr lvl="1"/>
            <a:r>
              <a:rPr lang="en-US" dirty="0"/>
              <a:t>Return to what you were doing again and again</a:t>
            </a:r>
          </a:p>
        </p:txBody>
      </p:sp>
      <p:sp>
        <p:nvSpPr>
          <p:cNvPr id="20" name="Rectangle 19">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Academics Home | UT Health San Antonio">
            <a:extLst>
              <a:ext uri="{FF2B5EF4-FFF2-40B4-BE49-F238E27FC236}">
                <a16:creationId xmlns:a16="http://schemas.microsoft.com/office/drawing/2014/main" id="{550D4FEC-3AA9-A04B-AE4A-FA7F06E031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32424" y="5845086"/>
            <a:ext cx="3059575" cy="1043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9395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Rectangle 103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9" name="Freeform: Shape 103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41" name="Rectangle 104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B6B10A-8935-A84F-AE02-43AA6ACBD7D6}"/>
              </a:ext>
            </a:extLst>
          </p:cNvPr>
          <p:cNvSpPr>
            <a:spLocks noGrp="1"/>
          </p:cNvSpPr>
          <p:nvPr>
            <p:ph type="title" idx="5"/>
          </p:nvPr>
        </p:nvSpPr>
        <p:spPr>
          <a:xfrm>
            <a:off x="466722" y="586855"/>
            <a:ext cx="3201366" cy="3387497"/>
          </a:xfrm>
        </p:spPr>
        <p:txBody>
          <a:bodyPr vert="horz" lIns="91440" tIns="45720" rIns="91440" bIns="45720" rtlCol="0" anchor="b">
            <a:normAutofit/>
          </a:bodyPr>
          <a:lstStyle/>
          <a:p>
            <a:pPr algn="r">
              <a:spcBef>
                <a:spcPct val="0"/>
              </a:spcBef>
            </a:pPr>
            <a:r>
              <a:rPr lang="en-US" kern="1200">
                <a:solidFill>
                  <a:srgbClr val="FFFFFF"/>
                </a:solidFill>
                <a:latin typeface="+mj-lt"/>
                <a:ea typeface="+mj-ea"/>
                <a:cs typeface="+mj-cs"/>
              </a:rPr>
              <a:t>Mindfulness “How” Skills </a:t>
            </a:r>
          </a:p>
        </p:txBody>
      </p:sp>
      <p:sp>
        <p:nvSpPr>
          <p:cNvPr id="3" name="Content Placeholder 2">
            <a:extLst>
              <a:ext uri="{FF2B5EF4-FFF2-40B4-BE49-F238E27FC236}">
                <a16:creationId xmlns:a16="http://schemas.microsoft.com/office/drawing/2014/main" id="{9EBF93C5-B010-AF48-8C57-4678C4CA611D}"/>
              </a:ext>
            </a:extLst>
          </p:cNvPr>
          <p:cNvSpPr>
            <a:spLocks noGrp="1"/>
          </p:cNvSpPr>
          <p:nvPr>
            <p:ph idx="4294967295"/>
          </p:nvPr>
        </p:nvSpPr>
        <p:spPr>
          <a:xfrm>
            <a:off x="4037827" y="586856"/>
            <a:ext cx="4037834" cy="6147774"/>
          </a:xfrm>
        </p:spPr>
        <p:txBody>
          <a:bodyPr vert="horz" lIns="91440" tIns="45720" rIns="91440" bIns="45720" rtlCol="0" anchor="ctr">
            <a:normAutofit/>
          </a:bodyPr>
          <a:lstStyle/>
          <a:p>
            <a:r>
              <a:rPr lang="en-US" sz="2400" b="1" dirty="0"/>
              <a:t>Effectively: </a:t>
            </a:r>
          </a:p>
          <a:p>
            <a:pPr lvl="1"/>
            <a:r>
              <a:rPr lang="en-US" dirty="0"/>
              <a:t>Act from Wise Mind</a:t>
            </a:r>
          </a:p>
          <a:p>
            <a:pPr lvl="1"/>
            <a:r>
              <a:rPr lang="en-US" dirty="0"/>
              <a:t>Act as skillfully as you can</a:t>
            </a:r>
          </a:p>
          <a:p>
            <a:pPr lvl="1"/>
            <a:r>
              <a:rPr lang="en-US" dirty="0"/>
              <a:t>Decide to do what works, staying away from what is “fair” or “right”</a:t>
            </a:r>
          </a:p>
          <a:p>
            <a:pPr lvl="1"/>
            <a:r>
              <a:rPr lang="en-US" dirty="0"/>
              <a:t>Let go of the “principle of the matter” and keep you eyes on YOUR objective</a:t>
            </a:r>
          </a:p>
        </p:txBody>
      </p:sp>
      <p:pic>
        <p:nvPicPr>
          <p:cNvPr id="1026" name="Picture 2" descr="Are You a Head Person or a Heart Person?">
            <a:extLst>
              <a:ext uri="{FF2B5EF4-FFF2-40B4-BE49-F238E27FC236}">
                <a16:creationId xmlns:a16="http://schemas.microsoft.com/office/drawing/2014/main" id="{65D0E521-6C3D-4640-9919-914ACF83161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109502" y="1627051"/>
            <a:ext cx="3615776" cy="361577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Academics Home | UT Health San Antonio">
            <a:extLst>
              <a:ext uri="{FF2B5EF4-FFF2-40B4-BE49-F238E27FC236}">
                <a16:creationId xmlns:a16="http://schemas.microsoft.com/office/drawing/2014/main" id="{E979E046-17D9-414E-B5DF-041981418F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32424" y="5845086"/>
            <a:ext cx="3059575" cy="1043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95134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3">
            <a:extLst>
              <a:ext uri="{FF2B5EF4-FFF2-40B4-BE49-F238E27FC236}">
                <a16:creationId xmlns:a16="http://schemas.microsoft.com/office/drawing/2014/main" id="{C64C7836-AFA0-E148-B6C1-394EC4161E6C}"/>
              </a:ext>
            </a:extLst>
          </p:cNvPr>
          <p:cNvSpPr>
            <a:spLocks noGrp="1"/>
          </p:cNvSpPr>
          <p:nvPr>
            <p:ph type="title"/>
          </p:nvPr>
        </p:nvSpPr>
        <p:spPr>
          <a:xfrm>
            <a:off x="1314824" y="735106"/>
            <a:ext cx="10053763" cy="2928470"/>
          </a:xfrm>
        </p:spPr>
        <p:txBody>
          <a:bodyPr vert="horz" lIns="91440" tIns="45720" rIns="91440" bIns="45720" rtlCol="0" anchor="b">
            <a:normAutofit/>
          </a:bodyPr>
          <a:lstStyle/>
          <a:p>
            <a:pPr>
              <a:spcBef>
                <a:spcPct val="0"/>
              </a:spcBef>
            </a:pPr>
            <a:r>
              <a:rPr lang="en-US" sz="4800" b="1" kern="1200">
                <a:solidFill>
                  <a:srgbClr val="FFFFFF"/>
                </a:solidFill>
                <a:latin typeface="+mj-lt"/>
                <a:ea typeface="+mj-ea"/>
                <a:cs typeface="+mj-cs"/>
              </a:rPr>
              <a:t>Distress Tolerance</a:t>
            </a:r>
          </a:p>
        </p:txBody>
      </p:sp>
      <p:pic>
        <p:nvPicPr>
          <p:cNvPr id="10" name="Picture 2" descr="Academics Home | UT Health San Antonio">
            <a:extLst>
              <a:ext uri="{FF2B5EF4-FFF2-40B4-BE49-F238E27FC236}">
                <a16:creationId xmlns:a16="http://schemas.microsoft.com/office/drawing/2014/main" id="{5D4E5A78-A9ED-6F42-9A13-DE5C706A1D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32424" y="5845086"/>
            <a:ext cx="3059575" cy="1043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8042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62834E-822E-7E4C-B2D5-9558AA8B4445}"/>
              </a:ext>
            </a:extLst>
          </p:cNvPr>
          <p:cNvSpPr>
            <a:spLocks noGrp="1"/>
          </p:cNvSpPr>
          <p:nvPr>
            <p:ph type="title"/>
          </p:nvPr>
        </p:nvSpPr>
        <p:spPr>
          <a:xfrm>
            <a:off x="1371599" y="294538"/>
            <a:ext cx="9895951" cy="1033669"/>
          </a:xfrm>
        </p:spPr>
        <p:txBody>
          <a:bodyPr vert="horz" lIns="91440" tIns="45720" rIns="91440" bIns="45720" rtlCol="0" anchor="ctr">
            <a:normAutofit/>
          </a:bodyPr>
          <a:lstStyle/>
          <a:p>
            <a:pPr>
              <a:spcBef>
                <a:spcPct val="0"/>
              </a:spcBef>
            </a:pPr>
            <a:r>
              <a:rPr lang="en-US" b="1" kern="1200">
                <a:solidFill>
                  <a:srgbClr val="FFFFFF"/>
                </a:solidFill>
                <a:latin typeface="+mj-lt"/>
                <a:ea typeface="+mj-ea"/>
                <a:cs typeface="+mj-cs"/>
              </a:rPr>
              <a:t>Distress tolerance: Goals of distress tolerance </a:t>
            </a:r>
          </a:p>
        </p:txBody>
      </p:sp>
      <p:sp>
        <p:nvSpPr>
          <p:cNvPr id="3" name="Content Placeholder 2">
            <a:extLst>
              <a:ext uri="{FF2B5EF4-FFF2-40B4-BE49-F238E27FC236}">
                <a16:creationId xmlns:a16="http://schemas.microsoft.com/office/drawing/2014/main" id="{376AC40C-1C09-2247-B624-EEF1AA6F77E5}"/>
              </a:ext>
            </a:extLst>
          </p:cNvPr>
          <p:cNvSpPr>
            <a:spLocks noGrp="1"/>
          </p:cNvSpPr>
          <p:nvPr>
            <p:ph type="body" idx="1"/>
          </p:nvPr>
        </p:nvSpPr>
        <p:spPr>
          <a:xfrm>
            <a:off x="1371599" y="2318197"/>
            <a:ext cx="9724031" cy="3683358"/>
          </a:xfrm>
        </p:spPr>
        <p:txBody>
          <a:bodyPr vert="horz" lIns="91440" tIns="45720" rIns="91440" bIns="45720" rtlCol="0" anchor="ctr">
            <a:normAutofit/>
          </a:bodyPr>
          <a:lstStyle/>
          <a:p>
            <a:pPr marL="0" indent="0">
              <a:buNone/>
            </a:pPr>
            <a:r>
              <a:rPr lang="en-US" sz="2800" b="1" dirty="0"/>
              <a:t>Survive Crisis Situations</a:t>
            </a:r>
          </a:p>
          <a:p>
            <a:pPr marL="0" indent="0">
              <a:buNone/>
            </a:pPr>
            <a:r>
              <a:rPr lang="en-US" sz="2800" dirty="0"/>
              <a:t>- </a:t>
            </a:r>
            <a:r>
              <a:rPr lang="en-US" sz="2000" dirty="0"/>
              <a:t>without making them worse</a:t>
            </a:r>
          </a:p>
          <a:p>
            <a:pPr marL="0" indent="0">
              <a:spcBef>
                <a:spcPts val="1600"/>
              </a:spcBef>
              <a:buNone/>
            </a:pPr>
            <a:r>
              <a:rPr lang="en-US" sz="2800" b="1" dirty="0"/>
              <a:t>Accept Reality</a:t>
            </a:r>
          </a:p>
          <a:p>
            <a:pPr marL="0" indent="0">
              <a:spcBef>
                <a:spcPts val="1600"/>
              </a:spcBef>
              <a:buNone/>
            </a:pPr>
            <a:r>
              <a:rPr lang="en-US" sz="2800" dirty="0"/>
              <a:t>- </a:t>
            </a:r>
            <a:r>
              <a:rPr lang="en-US" sz="2000" dirty="0"/>
              <a:t>replace suffering and being stuck with ordinary pain and possibility of moving forward</a:t>
            </a:r>
          </a:p>
          <a:p>
            <a:pPr marL="0" indent="0">
              <a:spcBef>
                <a:spcPts val="1600"/>
              </a:spcBef>
              <a:buNone/>
            </a:pPr>
            <a:r>
              <a:rPr lang="en-US" sz="2800" b="1" dirty="0"/>
              <a:t>Become Free</a:t>
            </a:r>
          </a:p>
          <a:p>
            <a:pPr marL="0" indent="0">
              <a:spcBef>
                <a:spcPts val="1600"/>
              </a:spcBef>
              <a:buNone/>
            </a:pPr>
            <a:r>
              <a:rPr lang="en-US" sz="2800" dirty="0"/>
              <a:t>- </a:t>
            </a:r>
            <a:r>
              <a:rPr lang="en-US" sz="2000" dirty="0"/>
              <a:t>of having to satisfy the demands of your own desires, urges and intense emotions </a:t>
            </a:r>
          </a:p>
        </p:txBody>
      </p:sp>
      <p:pic>
        <p:nvPicPr>
          <p:cNvPr id="9" name="Picture 2" descr="Academics Home | UT Health San Antonio">
            <a:extLst>
              <a:ext uri="{FF2B5EF4-FFF2-40B4-BE49-F238E27FC236}">
                <a16:creationId xmlns:a16="http://schemas.microsoft.com/office/drawing/2014/main" id="{BC686262-CA8F-BB4C-81E7-7A196A3858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32424" y="5845086"/>
            <a:ext cx="3059575" cy="1043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28072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0B28DE-38AD-8246-AE71-962A57744E4C}"/>
              </a:ext>
            </a:extLst>
          </p:cNvPr>
          <p:cNvSpPr>
            <a:spLocks noGrp="1"/>
          </p:cNvSpPr>
          <p:nvPr>
            <p:ph type="title" idx="5"/>
          </p:nvPr>
        </p:nvSpPr>
        <p:spPr>
          <a:xfrm>
            <a:off x="1371599" y="294538"/>
            <a:ext cx="9895951" cy="1033669"/>
          </a:xfrm>
        </p:spPr>
        <p:txBody>
          <a:bodyPr vert="horz" lIns="91440" tIns="45720" rIns="91440" bIns="45720" rtlCol="0" anchor="ctr">
            <a:normAutofit/>
          </a:bodyPr>
          <a:lstStyle/>
          <a:p>
            <a:pPr>
              <a:spcBef>
                <a:spcPct val="0"/>
              </a:spcBef>
            </a:pPr>
            <a:r>
              <a:rPr lang="en-US" kern="1200" dirty="0">
                <a:solidFill>
                  <a:srgbClr val="FFFFFF"/>
                </a:solidFill>
                <a:latin typeface="+mj-lt"/>
                <a:ea typeface="+mj-ea"/>
                <a:cs typeface="+mj-cs"/>
              </a:rPr>
              <a:t>Types of Distress </a:t>
            </a:r>
            <a:r>
              <a:rPr lang="en-US" dirty="0">
                <a:solidFill>
                  <a:srgbClr val="FFFFFF"/>
                </a:solidFill>
              </a:rPr>
              <a:t>T</a:t>
            </a:r>
            <a:r>
              <a:rPr lang="en-US" kern="1200" dirty="0">
                <a:solidFill>
                  <a:srgbClr val="FFFFFF"/>
                </a:solidFill>
                <a:latin typeface="+mj-lt"/>
                <a:ea typeface="+mj-ea"/>
                <a:cs typeface="+mj-cs"/>
              </a:rPr>
              <a:t>olerance skills </a:t>
            </a:r>
          </a:p>
        </p:txBody>
      </p:sp>
      <p:sp>
        <p:nvSpPr>
          <p:cNvPr id="3" name="Content Placeholder 2">
            <a:extLst>
              <a:ext uri="{FF2B5EF4-FFF2-40B4-BE49-F238E27FC236}">
                <a16:creationId xmlns:a16="http://schemas.microsoft.com/office/drawing/2014/main" id="{02383DC2-9C13-1E48-B57B-0BD87C08F2F5}"/>
              </a:ext>
            </a:extLst>
          </p:cNvPr>
          <p:cNvSpPr>
            <a:spLocks noGrp="1"/>
          </p:cNvSpPr>
          <p:nvPr>
            <p:ph idx="4294967295"/>
          </p:nvPr>
        </p:nvSpPr>
        <p:spPr>
          <a:xfrm>
            <a:off x="1371599" y="2318197"/>
            <a:ext cx="9724031" cy="3683358"/>
          </a:xfrm>
        </p:spPr>
        <p:txBody>
          <a:bodyPr vert="horz" lIns="91440" tIns="45720" rIns="91440" bIns="45720" rtlCol="0" anchor="ctr">
            <a:normAutofit/>
          </a:bodyPr>
          <a:lstStyle/>
          <a:p>
            <a:pPr marL="0">
              <a:spcAft>
                <a:spcPts val="600"/>
              </a:spcAft>
            </a:pPr>
            <a:r>
              <a:rPr lang="en-US" dirty="0"/>
              <a:t>     Crisis Survival Strategies</a:t>
            </a:r>
          </a:p>
          <a:p>
            <a:pPr marL="457200" lvl="1">
              <a:spcAft>
                <a:spcPts val="600"/>
              </a:spcAft>
            </a:pPr>
            <a:r>
              <a:rPr lang="en-US" sz="2800" dirty="0"/>
              <a:t>	- Short term pain </a:t>
            </a:r>
          </a:p>
          <a:p>
            <a:pPr marL="457200" lvl="1">
              <a:spcAft>
                <a:spcPts val="600"/>
              </a:spcAft>
            </a:pPr>
            <a:r>
              <a:rPr lang="en-US" sz="2800" dirty="0"/>
              <a:t>	- Urges </a:t>
            </a:r>
          </a:p>
          <a:p>
            <a:pPr marL="457200" lvl="1">
              <a:spcAft>
                <a:spcPts val="600"/>
              </a:spcAft>
            </a:pPr>
            <a:r>
              <a:rPr lang="en-US" sz="2800" dirty="0"/>
              <a:t>	- Impulses </a:t>
            </a:r>
          </a:p>
          <a:p>
            <a:pPr marL="457200" lvl="1">
              <a:spcAft>
                <a:spcPts val="600"/>
              </a:spcAft>
            </a:pPr>
            <a:endParaRPr lang="en-US" sz="2000" dirty="0"/>
          </a:p>
          <a:p>
            <a:pPr marL="457200" lvl="1">
              <a:spcAft>
                <a:spcPts val="600"/>
              </a:spcAft>
            </a:pPr>
            <a:r>
              <a:rPr lang="en-US" sz="2800" dirty="0"/>
              <a:t>Guidelines for Accepting Reality</a:t>
            </a:r>
          </a:p>
          <a:p>
            <a:pPr marL="457200" lvl="1">
              <a:spcAft>
                <a:spcPts val="600"/>
              </a:spcAft>
            </a:pPr>
            <a:r>
              <a:rPr lang="en-US" sz="2800" dirty="0"/>
              <a:t>	- Long term pain </a:t>
            </a:r>
          </a:p>
          <a:p>
            <a:pPr>
              <a:spcAft>
                <a:spcPts val="600"/>
              </a:spcAft>
            </a:pPr>
            <a:endParaRPr lang="en-US" sz="2000" dirty="0"/>
          </a:p>
        </p:txBody>
      </p:sp>
      <p:pic>
        <p:nvPicPr>
          <p:cNvPr id="9" name="Picture 2" descr="Academics Home | UT Health San Antonio">
            <a:extLst>
              <a:ext uri="{FF2B5EF4-FFF2-40B4-BE49-F238E27FC236}">
                <a16:creationId xmlns:a16="http://schemas.microsoft.com/office/drawing/2014/main" id="{26E883CA-8388-EF4E-A9E2-90F45F030C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32424" y="5845086"/>
            <a:ext cx="3059575" cy="1043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16532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246D977-1C52-124D-8F78-C4648C438300}"/>
              </a:ext>
            </a:extLst>
          </p:cNvPr>
          <p:cNvPicPr>
            <a:picLocks noChangeAspect="1"/>
          </p:cNvPicPr>
          <p:nvPr/>
        </p:nvPicPr>
        <p:blipFill>
          <a:blip r:embed="rId2"/>
          <a:stretch>
            <a:fillRect/>
          </a:stretch>
        </p:blipFill>
        <p:spPr>
          <a:xfrm>
            <a:off x="3466820" y="156028"/>
            <a:ext cx="5746858" cy="6545943"/>
          </a:xfrm>
          <a:prstGeom prst="rect">
            <a:avLst/>
          </a:prstGeom>
        </p:spPr>
      </p:pic>
      <p:pic>
        <p:nvPicPr>
          <p:cNvPr id="8" name="Picture 2" descr="Academics Home | UT Health San Antonio">
            <a:extLst>
              <a:ext uri="{FF2B5EF4-FFF2-40B4-BE49-F238E27FC236}">
                <a16:creationId xmlns:a16="http://schemas.microsoft.com/office/drawing/2014/main" id="{CF639BF7-7290-A344-A9BD-7D5E14068A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2424" y="5845086"/>
            <a:ext cx="3059575" cy="1043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73106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2CF479-A3EE-E84E-966A-A58FB19D311E}"/>
              </a:ext>
            </a:extLst>
          </p:cNvPr>
          <p:cNvSpPr>
            <a:spLocks noGrp="1"/>
          </p:cNvSpPr>
          <p:nvPr>
            <p:ph type="title"/>
          </p:nvPr>
        </p:nvSpPr>
        <p:spPr>
          <a:xfrm>
            <a:off x="1371599" y="294538"/>
            <a:ext cx="9895951" cy="1033669"/>
          </a:xfrm>
        </p:spPr>
        <p:txBody>
          <a:bodyPr vert="horz" lIns="91440" tIns="45720" rIns="91440" bIns="45720" rtlCol="0" anchor="ctr">
            <a:normAutofit/>
          </a:bodyPr>
          <a:lstStyle/>
          <a:p>
            <a:pPr>
              <a:spcBef>
                <a:spcPct val="0"/>
              </a:spcBef>
            </a:pPr>
            <a:r>
              <a:rPr lang="en-US" kern="1200" dirty="0">
                <a:solidFill>
                  <a:srgbClr val="FFFFFF"/>
                </a:solidFill>
                <a:latin typeface="+mj-lt"/>
                <a:ea typeface="+mj-ea"/>
                <a:cs typeface="+mj-cs"/>
              </a:rPr>
              <a:t>When to use Crisis </a:t>
            </a:r>
            <a:r>
              <a:rPr lang="en-US" dirty="0">
                <a:solidFill>
                  <a:srgbClr val="FFFFFF"/>
                </a:solidFill>
              </a:rPr>
              <a:t>S</a:t>
            </a:r>
            <a:r>
              <a:rPr lang="en-US" kern="1200" dirty="0">
                <a:solidFill>
                  <a:srgbClr val="FFFFFF"/>
                </a:solidFill>
                <a:latin typeface="+mj-lt"/>
                <a:ea typeface="+mj-ea"/>
                <a:cs typeface="+mj-cs"/>
              </a:rPr>
              <a:t>urvival </a:t>
            </a:r>
            <a:r>
              <a:rPr lang="en-US" dirty="0">
                <a:solidFill>
                  <a:srgbClr val="FFFFFF"/>
                </a:solidFill>
              </a:rPr>
              <a:t>S</a:t>
            </a:r>
            <a:r>
              <a:rPr lang="en-US" kern="1200" dirty="0">
                <a:solidFill>
                  <a:srgbClr val="FFFFFF"/>
                </a:solidFill>
                <a:latin typeface="+mj-lt"/>
                <a:ea typeface="+mj-ea"/>
                <a:cs typeface="+mj-cs"/>
              </a:rPr>
              <a:t>kills</a:t>
            </a:r>
          </a:p>
        </p:txBody>
      </p:sp>
      <p:sp>
        <p:nvSpPr>
          <p:cNvPr id="3" name="Content Placeholder 2">
            <a:extLst>
              <a:ext uri="{FF2B5EF4-FFF2-40B4-BE49-F238E27FC236}">
                <a16:creationId xmlns:a16="http://schemas.microsoft.com/office/drawing/2014/main" id="{2DE1F0BD-C148-9D49-96A2-1DF3733DACB5}"/>
              </a:ext>
            </a:extLst>
          </p:cNvPr>
          <p:cNvSpPr>
            <a:spLocks noGrp="1"/>
          </p:cNvSpPr>
          <p:nvPr>
            <p:ph type="body" idx="1"/>
          </p:nvPr>
        </p:nvSpPr>
        <p:spPr>
          <a:xfrm>
            <a:off x="1371599" y="2318197"/>
            <a:ext cx="9724031" cy="3683358"/>
          </a:xfrm>
        </p:spPr>
        <p:txBody>
          <a:bodyPr vert="horz" lIns="91440" tIns="45720" rIns="91440" bIns="45720" rtlCol="0" anchor="ctr">
            <a:normAutofit fontScale="85000" lnSpcReduction="20000"/>
          </a:bodyPr>
          <a:lstStyle/>
          <a:p>
            <a:pPr marL="0" indent="0">
              <a:buNone/>
            </a:pPr>
            <a:r>
              <a:rPr lang="en-US" sz="2800" dirty="0"/>
              <a:t>CRISIS= highly stressful, short-term, and intense pressure to resolve crisis </a:t>
            </a:r>
            <a:r>
              <a:rPr lang="en-US" sz="2800" i="1" dirty="0"/>
              <a:t>now</a:t>
            </a:r>
          </a:p>
          <a:p>
            <a:pPr marL="0" indent="0">
              <a:buNone/>
            </a:pPr>
            <a:endParaRPr lang="en-US" sz="2000" b="1" u="sng" dirty="0"/>
          </a:p>
          <a:p>
            <a:pPr marL="0" indent="0">
              <a:buNone/>
            </a:pPr>
            <a:r>
              <a:rPr lang="en-US" sz="2000" b="1" u="sng" dirty="0"/>
              <a:t>Clients who show up in LR often feel that they are in a crisis situation and that they cannot solve their problems.</a:t>
            </a:r>
          </a:p>
          <a:p>
            <a:pPr marL="0" indent="0">
              <a:buNone/>
            </a:pPr>
            <a:endParaRPr lang="en-US" sz="2000" b="1" u="sng" dirty="0"/>
          </a:p>
          <a:p>
            <a:pPr marL="0" indent="0">
              <a:buNone/>
            </a:pPr>
            <a:r>
              <a:rPr lang="en-US" sz="2000" dirty="0">
                <a:solidFill>
                  <a:schemeClr val="accent2"/>
                </a:solidFill>
              </a:rPr>
              <a:t>Goals </a:t>
            </a:r>
            <a:r>
              <a:rPr lang="en-US" sz="2000" dirty="0">
                <a:solidFill>
                  <a:schemeClr val="accent2"/>
                </a:solidFill>
                <a:sym typeface="Wingdings" pitchFamily="2" charset="2"/>
              </a:rPr>
              <a:t> aiming at emotional and behavioral management rather than changing the situation (if it cannot be change in the moment)</a:t>
            </a:r>
            <a:endParaRPr lang="en-US" sz="2000" dirty="0">
              <a:solidFill>
                <a:schemeClr val="accent2"/>
              </a:solidFill>
            </a:endParaRPr>
          </a:p>
          <a:p>
            <a:pPr marL="0" indent="0">
              <a:buNone/>
            </a:pPr>
            <a:endParaRPr lang="en-US" sz="2000" b="1" u="sng" dirty="0"/>
          </a:p>
          <a:p>
            <a:pPr marL="0" indent="-228600">
              <a:buFont typeface="Arial" panose="020B0604020202020204" pitchFamily="34" charset="0"/>
              <a:buChar char="•"/>
            </a:pPr>
            <a:r>
              <a:rPr lang="en-US" sz="2000" b="1" u="sng" dirty="0"/>
              <a:t>Use Crisis Survival Skills when</a:t>
            </a:r>
          </a:p>
          <a:p>
            <a:pPr marL="0" indent="-228600">
              <a:buFont typeface="Arial" panose="020B0604020202020204" pitchFamily="34" charset="0"/>
              <a:buChar char="•"/>
            </a:pPr>
            <a:r>
              <a:rPr lang="en-US" sz="2000" dirty="0"/>
              <a:t>1.  You have intense pain that cannot be helped quickly </a:t>
            </a:r>
          </a:p>
          <a:p>
            <a:pPr marL="0" indent="-228600">
              <a:buFont typeface="Arial" panose="020B0604020202020204" pitchFamily="34" charset="0"/>
              <a:buChar char="•"/>
            </a:pPr>
            <a:r>
              <a:rPr lang="en-US" sz="2000" dirty="0"/>
              <a:t>2.  You want to act on your emotions, but it will only make things worse</a:t>
            </a:r>
          </a:p>
          <a:p>
            <a:pPr marL="0" indent="-228600">
              <a:buFont typeface="Arial" panose="020B0604020202020204" pitchFamily="34" charset="0"/>
              <a:buChar char="•"/>
            </a:pPr>
            <a:r>
              <a:rPr lang="en-US" sz="2000" dirty="0"/>
              <a:t>3.  Emotion mind threatens to overwhelm you, and you need to stay skillful</a:t>
            </a:r>
          </a:p>
          <a:p>
            <a:pPr marL="0" indent="-228600">
              <a:buFont typeface="Arial" panose="020B0604020202020204" pitchFamily="34" charset="0"/>
              <a:buChar char="•"/>
            </a:pPr>
            <a:r>
              <a:rPr lang="en-US" sz="2000" dirty="0"/>
              <a:t>4.  You are overwhelmed, yet demands must be met</a:t>
            </a:r>
          </a:p>
          <a:p>
            <a:pPr marL="0" indent="-228600">
              <a:buFont typeface="Arial" panose="020B0604020202020204" pitchFamily="34" charset="0"/>
              <a:buChar char="•"/>
            </a:pPr>
            <a:r>
              <a:rPr lang="en-US" sz="2000" dirty="0"/>
              <a:t>5.  Arousal is extreme, but problems cannot be solved immediately </a:t>
            </a:r>
          </a:p>
          <a:p>
            <a:pPr marL="0" indent="-228600">
              <a:spcBef>
                <a:spcPts val="2200"/>
              </a:spcBef>
              <a:buFont typeface="Arial" panose="020B0604020202020204" pitchFamily="34" charset="0"/>
              <a:buChar char="•"/>
            </a:pPr>
            <a:r>
              <a:rPr lang="en-US" sz="2000" dirty="0"/>
              <a:t>* DON’T use for everyday problems, solving all your life problems, making your life worth living</a:t>
            </a:r>
          </a:p>
          <a:p>
            <a:pPr marL="0" indent="-228600">
              <a:buFont typeface="Arial" panose="020B0604020202020204" pitchFamily="34" charset="0"/>
              <a:buChar char="•"/>
            </a:pPr>
            <a:endParaRPr lang="en-US" sz="2000" dirty="0"/>
          </a:p>
        </p:txBody>
      </p:sp>
    </p:spTree>
    <p:extLst>
      <p:ext uri="{BB962C8B-B14F-4D97-AF65-F5344CB8AC3E}">
        <p14:creationId xmlns:p14="http://schemas.microsoft.com/office/powerpoint/2010/main" val="23780709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7">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9">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1">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645A27C5-A7EE-40D4-9872-53561E523749}"/>
              </a:ext>
            </a:extLst>
          </p:cNvPr>
          <p:cNvSpPr>
            <a:spLocks noGrp="1"/>
          </p:cNvSpPr>
          <p:nvPr>
            <p:ph type="title"/>
          </p:nvPr>
        </p:nvSpPr>
        <p:spPr>
          <a:xfrm>
            <a:off x="660041" y="2767106"/>
            <a:ext cx="2880828" cy="3071906"/>
          </a:xfrm>
        </p:spPr>
        <p:txBody>
          <a:bodyPr vert="horz" lIns="91440" tIns="45720" rIns="91440" bIns="45720" rtlCol="0" anchor="t">
            <a:normAutofit/>
          </a:bodyPr>
          <a:lstStyle/>
          <a:p>
            <a:pPr>
              <a:spcBef>
                <a:spcPct val="0"/>
              </a:spcBef>
            </a:pPr>
            <a:r>
              <a:rPr lang="en-US" sz="4000" kern="1200">
                <a:solidFill>
                  <a:srgbClr val="FFFFFF"/>
                </a:solidFill>
                <a:latin typeface="+mj-lt"/>
                <a:ea typeface="+mj-ea"/>
                <a:cs typeface="+mj-cs"/>
              </a:rPr>
              <a:t>Overview</a:t>
            </a:r>
          </a:p>
        </p:txBody>
      </p:sp>
      <p:graphicFrame>
        <p:nvGraphicFramePr>
          <p:cNvPr id="3" name="Diagram 2">
            <a:extLst>
              <a:ext uri="{FF2B5EF4-FFF2-40B4-BE49-F238E27FC236}">
                <a16:creationId xmlns:a16="http://schemas.microsoft.com/office/drawing/2014/main" id="{EFC814C4-68AC-41B4-ACF2-164A0557145B}"/>
              </a:ext>
            </a:extLst>
          </p:cNvPr>
          <p:cNvGraphicFramePr/>
          <p:nvPr>
            <p:extLst>
              <p:ext uri="{D42A27DB-BD31-4B8C-83A1-F6EECF244321}">
                <p14:modId xmlns:p14="http://schemas.microsoft.com/office/powerpoint/2010/main" val="1752895989"/>
              </p:ext>
            </p:extLst>
          </p:nvPr>
        </p:nvGraphicFramePr>
        <p:xfrm>
          <a:off x="4473860" y="28668"/>
          <a:ext cx="7388119" cy="5476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2" descr="Academics Home | UT Health San Antonio">
            <a:extLst>
              <a:ext uri="{FF2B5EF4-FFF2-40B4-BE49-F238E27FC236}">
                <a16:creationId xmlns:a16="http://schemas.microsoft.com/office/drawing/2014/main" id="{D0E11A10-6354-9C41-856E-9F6CE451A94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32424" y="5845086"/>
            <a:ext cx="3059575" cy="1043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29246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D2C79-E71F-0641-920D-180FF18EE5F6}"/>
              </a:ext>
            </a:extLst>
          </p:cNvPr>
          <p:cNvSpPr>
            <a:spLocks noGrp="1"/>
          </p:cNvSpPr>
          <p:nvPr>
            <p:ph type="title"/>
          </p:nvPr>
        </p:nvSpPr>
        <p:spPr>
          <a:xfrm>
            <a:off x="165920" y="43871"/>
            <a:ext cx="3435804" cy="978591"/>
          </a:xfrm>
        </p:spPr>
        <p:txBody>
          <a:bodyPr/>
          <a:lstStyle/>
          <a:p>
            <a:r>
              <a:rPr lang="en-US" dirty="0"/>
              <a:t>Pros and Cons</a:t>
            </a:r>
          </a:p>
        </p:txBody>
      </p:sp>
      <p:graphicFrame>
        <p:nvGraphicFramePr>
          <p:cNvPr id="4" name="Content Placeholder 3">
            <a:extLst>
              <a:ext uri="{FF2B5EF4-FFF2-40B4-BE49-F238E27FC236}">
                <a16:creationId xmlns:a16="http://schemas.microsoft.com/office/drawing/2014/main" id="{4671EC94-44AF-3345-A5D2-12C51F006CC3}"/>
              </a:ext>
            </a:extLst>
          </p:cNvPr>
          <p:cNvGraphicFramePr>
            <a:graphicFrameLocks noGrp="1"/>
          </p:cNvGraphicFramePr>
          <p:nvPr>
            <p:ph idx="1"/>
            <p:extLst>
              <p:ext uri="{D42A27DB-BD31-4B8C-83A1-F6EECF244321}">
                <p14:modId xmlns:p14="http://schemas.microsoft.com/office/powerpoint/2010/main" val="4221470023"/>
              </p:ext>
            </p:extLst>
          </p:nvPr>
        </p:nvGraphicFramePr>
        <p:xfrm>
          <a:off x="2721429" y="1483740"/>
          <a:ext cx="7010400" cy="4084320"/>
        </p:xfrm>
        <a:graphic>
          <a:graphicData uri="http://schemas.openxmlformats.org/drawingml/2006/table">
            <a:tbl>
              <a:tblPr firstRow="1" bandRow="1">
                <a:tableStyleId>{5940675A-B579-460E-94D1-54222C63F5DA}</a:tableStyleId>
              </a:tblPr>
              <a:tblGrid>
                <a:gridCol w="3505200">
                  <a:extLst>
                    <a:ext uri="{9D8B030D-6E8A-4147-A177-3AD203B41FA5}">
                      <a16:colId xmlns:a16="http://schemas.microsoft.com/office/drawing/2014/main" val="225931936"/>
                    </a:ext>
                  </a:extLst>
                </a:gridCol>
                <a:gridCol w="3505200">
                  <a:extLst>
                    <a:ext uri="{9D8B030D-6E8A-4147-A177-3AD203B41FA5}">
                      <a16:colId xmlns:a16="http://schemas.microsoft.com/office/drawing/2014/main" val="342192440"/>
                    </a:ext>
                  </a:extLst>
                </a:gridCol>
              </a:tblGrid>
              <a:tr h="370840">
                <a:tc>
                  <a:txBody>
                    <a:bodyPr/>
                    <a:lstStyle/>
                    <a:p>
                      <a:pPr algn="ctr"/>
                      <a:endParaRPr lang="en-US" sz="3200" dirty="0"/>
                    </a:p>
                    <a:p>
                      <a:pPr algn="ctr"/>
                      <a:endParaRPr lang="en-US" sz="3200" dirty="0"/>
                    </a:p>
                    <a:p>
                      <a:pPr algn="ctr"/>
                      <a:endParaRPr lang="en-US" sz="3200" dirty="0"/>
                    </a:p>
                    <a:p>
                      <a:pPr algn="ctr"/>
                      <a:endParaRPr lang="en-US" sz="3200" dirty="0"/>
                    </a:p>
                  </a:txBody>
                  <a:tcPr/>
                </a:tc>
                <a:tc>
                  <a:txBody>
                    <a:bodyPr/>
                    <a:lstStyle/>
                    <a:p>
                      <a:pPr algn="ctr"/>
                      <a:endParaRPr lang="en-US" sz="3200" dirty="0"/>
                    </a:p>
                  </a:txBody>
                  <a:tcPr/>
                </a:tc>
                <a:extLst>
                  <a:ext uri="{0D108BD9-81ED-4DB2-BD59-A6C34878D82A}">
                    <a16:rowId xmlns:a16="http://schemas.microsoft.com/office/drawing/2014/main" val="1197466883"/>
                  </a:ext>
                </a:extLst>
              </a:tr>
              <a:tr h="370840">
                <a:tc>
                  <a:txBody>
                    <a:bodyPr/>
                    <a:lstStyle/>
                    <a:p>
                      <a:pPr algn="ctr"/>
                      <a:endParaRPr lang="en-US" sz="3200" dirty="0"/>
                    </a:p>
                    <a:p>
                      <a:pPr algn="ctr"/>
                      <a:endParaRPr lang="en-US" sz="3200" dirty="0"/>
                    </a:p>
                    <a:p>
                      <a:pPr algn="ctr"/>
                      <a:endParaRPr lang="en-US" sz="3200" dirty="0"/>
                    </a:p>
                    <a:p>
                      <a:pPr algn="ctr"/>
                      <a:endParaRPr lang="en-US" sz="3200" dirty="0"/>
                    </a:p>
                  </a:txBody>
                  <a:tcPr/>
                </a:tc>
                <a:tc>
                  <a:txBody>
                    <a:bodyPr/>
                    <a:lstStyle/>
                    <a:p>
                      <a:pPr algn="ctr"/>
                      <a:endParaRPr lang="en-US" sz="3200" dirty="0"/>
                    </a:p>
                  </a:txBody>
                  <a:tcPr/>
                </a:tc>
                <a:extLst>
                  <a:ext uri="{0D108BD9-81ED-4DB2-BD59-A6C34878D82A}">
                    <a16:rowId xmlns:a16="http://schemas.microsoft.com/office/drawing/2014/main" val="4200000903"/>
                  </a:ext>
                </a:extLst>
              </a:tr>
            </a:tbl>
          </a:graphicData>
        </a:graphic>
      </p:graphicFrame>
      <p:sp>
        <p:nvSpPr>
          <p:cNvPr id="5" name="TextBox 4">
            <a:extLst>
              <a:ext uri="{FF2B5EF4-FFF2-40B4-BE49-F238E27FC236}">
                <a16:creationId xmlns:a16="http://schemas.microsoft.com/office/drawing/2014/main" id="{E3B6E22C-072A-E34B-BEBA-3919C816CD96}"/>
              </a:ext>
            </a:extLst>
          </p:cNvPr>
          <p:cNvSpPr txBox="1"/>
          <p:nvPr/>
        </p:nvSpPr>
        <p:spPr>
          <a:xfrm>
            <a:off x="3926967" y="943165"/>
            <a:ext cx="957262" cy="584775"/>
          </a:xfrm>
          <a:prstGeom prst="rect">
            <a:avLst/>
          </a:prstGeom>
          <a:noFill/>
        </p:spPr>
        <p:txBody>
          <a:bodyPr wrap="square" rtlCol="0">
            <a:spAutoFit/>
          </a:bodyPr>
          <a:lstStyle/>
          <a:p>
            <a:r>
              <a:rPr lang="en-US" sz="3200" dirty="0"/>
              <a:t>Pros</a:t>
            </a:r>
          </a:p>
        </p:txBody>
      </p:sp>
      <p:sp>
        <p:nvSpPr>
          <p:cNvPr id="6" name="TextBox 5">
            <a:extLst>
              <a:ext uri="{FF2B5EF4-FFF2-40B4-BE49-F238E27FC236}">
                <a16:creationId xmlns:a16="http://schemas.microsoft.com/office/drawing/2014/main" id="{A5BFCB88-2609-6643-8FC2-4DE1B111EF8A}"/>
              </a:ext>
            </a:extLst>
          </p:cNvPr>
          <p:cNvSpPr txBox="1"/>
          <p:nvPr/>
        </p:nvSpPr>
        <p:spPr>
          <a:xfrm>
            <a:off x="7253233" y="914326"/>
            <a:ext cx="1095374" cy="584775"/>
          </a:xfrm>
          <a:prstGeom prst="rect">
            <a:avLst/>
          </a:prstGeom>
          <a:noFill/>
        </p:spPr>
        <p:txBody>
          <a:bodyPr wrap="square" rtlCol="0">
            <a:spAutoFit/>
          </a:bodyPr>
          <a:lstStyle/>
          <a:p>
            <a:r>
              <a:rPr lang="en-US" sz="3200" dirty="0"/>
              <a:t>Cons</a:t>
            </a:r>
          </a:p>
        </p:txBody>
      </p:sp>
      <p:sp>
        <p:nvSpPr>
          <p:cNvPr id="7" name="TextBox 6">
            <a:extLst>
              <a:ext uri="{FF2B5EF4-FFF2-40B4-BE49-F238E27FC236}">
                <a16:creationId xmlns:a16="http://schemas.microsoft.com/office/drawing/2014/main" id="{901C2250-BFB6-094A-9F86-79143640E2D4}"/>
              </a:ext>
            </a:extLst>
          </p:cNvPr>
          <p:cNvSpPr txBox="1"/>
          <p:nvPr/>
        </p:nvSpPr>
        <p:spPr>
          <a:xfrm>
            <a:off x="836015" y="2397909"/>
            <a:ext cx="1531397" cy="830997"/>
          </a:xfrm>
          <a:prstGeom prst="rect">
            <a:avLst/>
          </a:prstGeom>
          <a:noFill/>
        </p:spPr>
        <p:txBody>
          <a:bodyPr wrap="square" rtlCol="0">
            <a:spAutoFit/>
          </a:bodyPr>
          <a:lstStyle/>
          <a:p>
            <a:pPr algn="ctr"/>
            <a:r>
              <a:rPr lang="en-US" sz="2400" dirty="0"/>
              <a:t>Tolerating </a:t>
            </a:r>
          </a:p>
          <a:p>
            <a:pPr algn="ctr"/>
            <a:r>
              <a:rPr lang="en-US" sz="2400" dirty="0"/>
              <a:t>Distress</a:t>
            </a:r>
          </a:p>
        </p:txBody>
      </p:sp>
      <p:sp>
        <p:nvSpPr>
          <p:cNvPr id="8" name="TextBox 7">
            <a:extLst>
              <a:ext uri="{FF2B5EF4-FFF2-40B4-BE49-F238E27FC236}">
                <a16:creationId xmlns:a16="http://schemas.microsoft.com/office/drawing/2014/main" id="{0A27621F-2A26-2348-9BD8-A4734B680089}"/>
              </a:ext>
            </a:extLst>
          </p:cNvPr>
          <p:cNvSpPr txBox="1"/>
          <p:nvPr/>
        </p:nvSpPr>
        <p:spPr>
          <a:xfrm>
            <a:off x="836015" y="4044592"/>
            <a:ext cx="1531397" cy="1200329"/>
          </a:xfrm>
          <a:prstGeom prst="rect">
            <a:avLst/>
          </a:prstGeom>
          <a:noFill/>
        </p:spPr>
        <p:txBody>
          <a:bodyPr wrap="square" rtlCol="0">
            <a:spAutoFit/>
          </a:bodyPr>
          <a:lstStyle/>
          <a:p>
            <a:pPr algn="ctr"/>
            <a:r>
              <a:rPr lang="en-US" sz="2400" dirty="0"/>
              <a:t>NOT</a:t>
            </a:r>
          </a:p>
          <a:p>
            <a:pPr algn="ctr"/>
            <a:r>
              <a:rPr lang="en-US" sz="2400" dirty="0"/>
              <a:t>Tolerating </a:t>
            </a:r>
          </a:p>
          <a:p>
            <a:pPr algn="ctr"/>
            <a:r>
              <a:rPr lang="en-US" sz="2400" dirty="0"/>
              <a:t>Distress</a:t>
            </a:r>
          </a:p>
        </p:txBody>
      </p:sp>
      <p:pic>
        <p:nvPicPr>
          <p:cNvPr id="9" name="Picture 2" descr="Academics Home | UT Health San Antonio">
            <a:extLst>
              <a:ext uri="{FF2B5EF4-FFF2-40B4-BE49-F238E27FC236}">
                <a16:creationId xmlns:a16="http://schemas.microsoft.com/office/drawing/2014/main" id="{80B8FF30-3F57-1B45-BFA7-47D34C3F94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2424" y="5845086"/>
            <a:ext cx="3059575" cy="1043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0476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3" name="Rectangle 82">
            <a:extLst>
              <a:ext uri="{FF2B5EF4-FFF2-40B4-BE49-F238E27FC236}">
                <a16:creationId xmlns:a16="http://schemas.microsoft.com/office/drawing/2014/main" id="{209FE012-FF59-42B8-9E24-2ADF0BB05E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3CD1EA40-7116-4FCB-9369-70F29FAA91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598763" cy="32339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66648" y="679927"/>
            <a:ext cx="5064470" cy="2270664"/>
          </a:xfrm>
        </p:spPr>
        <p:txBody>
          <a:bodyPr vert="horz" lIns="91440" tIns="45720" rIns="91440" bIns="45720" rtlCol="0" anchor="ctr">
            <a:normAutofit/>
          </a:bodyPr>
          <a:lstStyle/>
          <a:p>
            <a:pPr>
              <a:spcBef>
                <a:spcPct val="0"/>
              </a:spcBef>
            </a:pPr>
            <a:r>
              <a:rPr lang="en-US" sz="4400" kern="1200" dirty="0">
                <a:solidFill>
                  <a:schemeClr val="tx1"/>
                </a:solidFill>
                <a:latin typeface="+mj-lt"/>
                <a:ea typeface="+mj-ea"/>
                <a:cs typeface="+mj-cs"/>
              </a:rPr>
              <a:t>A bit of History</a:t>
            </a:r>
          </a:p>
        </p:txBody>
      </p:sp>
      <p:sp>
        <p:nvSpPr>
          <p:cNvPr id="87" name="Rectangle 86">
            <a:extLst>
              <a:ext uri="{FF2B5EF4-FFF2-40B4-BE49-F238E27FC236}">
                <a16:creationId xmlns:a16="http://schemas.microsoft.com/office/drawing/2014/main" id="{BF647E38-F93D-4661-8D77-CE13EEB65B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9" name="Group 88">
            <a:extLst>
              <a:ext uri="{FF2B5EF4-FFF2-40B4-BE49-F238E27FC236}">
                <a16:creationId xmlns:a16="http://schemas.microsoft.com/office/drawing/2014/main" id="{537B7F17-6743-434B-B741-1EB675A75F0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7763256" y="73152"/>
            <a:chExt cx="1178966" cy="232963"/>
          </a:xfrm>
        </p:grpSpPr>
        <p:sp>
          <p:nvSpPr>
            <p:cNvPr id="90" name="Rectangle 64">
              <a:extLst>
                <a:ext uri="{FF2B5EF4-FFF2-40B4-BE49-F238E27FC236}">
                  <a16:creationId xmlns:a16="http://schemas.microsoft.com/office/drawing/2014/main" id="{05A3412B-D8E9-4E4B-9551-5463657894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66">
              <a:extLst>
                <a:ext uri="{FF2B5EF4-FFF2-40B4-BE49-F238E27FC236}">
                  <a16:creationId xmlns:a16="http://schemas.microsoft.com/office/drawing/2014/main" id="{5AC3E708-71BD-43DC-BC99-52C7A02926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64">
              <a:extLst>
                <a:ext uri="{FF2B5EF4-FFF2-40B4-BE49-F238E27FC236}">
                  <a16:creationId xmlns:a16="http://schemas.microsoft.com/office/drawing/2014/main" id="{00DC58E1-87CF-4AB8-9BB6-B38894E545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66">
              <a:extLst>
                <a:ext uri="{FF2B5EF4-FFF2-40B4-BE49-F238E27FC236}">
                  <a16:creationId xmlns:a16="http://schemas.microsoft.com/office/drawing/2014/main" id="{5251B7BE-4EA7-4E17-9AA6-45CCA21B8B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64">
              <a:extLst>
                <a:ext uri="{FF2B5EF4-FFF2-40B4-BE49-F238E27FC236}">
                  <a16:creationId xmlns:a16="http://schemas.microsoft.com/office/drawing/2014/main" id="{3FD399D7-39CA-4DF8-8D70-AC5DCD1DA0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66">
              <a:extLst>
                <a:ext uri="{FF2B5EF4-FFF2-40B4-BE49-F238E27FC236}">
                  <a16:creationId xmlns:a16="http://schemas.microsoft.com/office/drawing/2014/main" id="{435B5AE2-3B48-4498-9FE8-068123183D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64">
              <a:extLst>
                <a:ext uri="{FF2B5EF4-FFF2-40B4-BE49-F238E27FC236}">
                  <a16:creationId xmlns:a16="http://schemas.microsoft.com/office/drawing/2014/main" id="{693EA389-4567-4185-BF36-5FE82A8C0E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66">
              <a:extLst>
                <a:ext uri="{FF2B5EF4-FFF2-40B4-BE49-F238E27FC236}">
                  <a16:creationId xmlns:a16="http://schemas.microsoft.com/office/drawing/2014/main" id="{34867904-BE35-4AE1-B2E9-F65EBB4868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64">
              <a:extLst>
                <a:ext uri="{FF2B5EF4-FFF2-40B4-BE49-F238E27FC236}">
                  <a16:creationId xmlns:a16="http://schemas.microsoft.com/office/drawing/2014/main" id="{5981E278-B931-40D2-AB06-3E3202E859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66">
              <a:extLst>
                <a:ext uri="{FF2B5EF4-FFF2-40B4-BE49-F238E27FC236}">
                  <a16:creationId xmlns:a16="http://schemas.microsoft.com/office/drawing/2014/main" id="{911B15C5-8707-477D-84D8-EF15CE7AF2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64">
              <a:extLst>
                <a:ext uri="{FF2B5EF4-FFF2-40B4-BE49-F238E27FC236}">
                  <a16:creationId xmlns:a16="http://schemas.microsoft.com/office/drawing/2014/main" id="{5A2801AD-29DB-4B2E-807A-129C49615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66">
              <a:extLst>
                <a:ext uri="{FF2B5EF4-FFF2-40B4-BE49-F238E27FC236}">
                  <a16:creationId xmlns:a16="http://schemas.microsoft.com/office/drawing/2014/main" id="{9E629D16-4E4D-481A-B152-7E23E9A427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64">
              <a:extLst>
                <a:ext uri="{FF2B5EF4-FFF2-40B4-BE49-F238E27FC236}">
                  <a16:creationId xmlns:a16="http://schemas.microsoft.com/office/drawing/2014/main" id="{EECF4363-A52C-49E0-BFAF-9FF88EC574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66">
              <a:extLst>
                <a:ext uri="{FF2B5EF4-FFF2-40B4-BE49-F238E27FC236}">
                  <a16:creationId xmlns:a16="http://schemas.microsoft.com/office/drawing/2014/main" id="{2C7F0D09-1F15-4162-98A1-517313E5E9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64">
              <a:extLst>
                <a:ext uri="{FF2B5EF4-FFF2-40B4-BE49-F238E27FC236}">
                  <a16:creationId xmlns:a16="http://schemas.microsoft.com/office/drawing/2014/main" id="{096CD3B1-B224-4F9F-AFBF-C0E1E35983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66">
              <a:extLst>
                <a:ext uri="{FF2B5EF4-FFF2-40B4-BE49-F238E27FC236}">
                  <a16:creationId xmlns:a16="http://schemas.microsoft.com/office/drawing/2014/main" id="{5C66E228-224C-4DC5-A49E-2148C371D5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64">
              <a:extLst>
                <a:ext uri="{FF2B5EF4-FFF2-40B4-BE49-F238E27FC236}">
                  <a16:creationId xmlns:a16="http://schemas.microsoft.com/office/drawing/2014/main" id="{790BF835-4045-4976-92E7-992B63932A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66">
              <a:extLst>
                <a:ext uri="{FF2B5EF4-FFF2-40B4-BE49-F238E27FC236}">
                  <a16:creationId xmlns:a16="http://schemas.microsoft.com/office/drawing/2014/main" id="{5937B942-101B-478C-BD40-F482A01FA4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64">
              <a:extLst>
                <a:ext uri="{FF2B5EF4-FFF2-40B4-BE49-F238E27FC236}">
                  <a16:creationId xmlns:a16="http://schemas.microsoft.com/office/drawing/2014/main" id="{34272CF3-29A3-4132-883E-E4B4A62DA3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66">
              <a:extLst>
                <a:ext uri="{FF2B5EF4-FFF2-40B4-BE49-F238E27FC236}">
                  <a16:creationId xmlns:a16="http://schemas.microsoft.com/office/drawing/2014/main" id="{50100215-A65C-491F-A54C-C65AD0B503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Online Media 5" descr="MARSHA LINEHAN - How She Came to Develop Dialectical Behavior Therapy (DBT)">
            <a:hlinkClick r:id="" action="ppaction://media"/>
            <a:extLst>
              <a:ext uri="{FF2B5EF4-FFF2-40B4-BE49-F238E27FC236}">
                <a16:creationId xmlns:a16="http://schemas.microsoft.com/office/drawing/2014/main" id="{4C610ABE-9A42-4C48-B582-75CECC365665}"/>
              </a:ext>
            </a:extLst>
          </p:cNvPr>
          <p:cNvPicPr>
            <a:picLocks noRot="1" noChangeAspect="1"/>
          </p:cNvPicPr>
          <p:nvPr>
            <a:videoFile r:link="rId1"/>
          </p:nvPr>
        </p:nvPicPr>
        <p:blipFill>
          <a:blip r:embed="rId4"/>
          <a:stretch>
            <a:fillRect/>
          </a:stretch>
        </p:blipFill>
        <p:spPr>
          <a:xfrm>
            <a:off x="6931152" y="255510"/>
            <a:ext cx="4937760" cy="2789834"/>
          </a:xfrm>
          <a:prstGeom prst="rect">
            <a:avLst/>
          </a:prstGeom>
        </p:spPr>
      </p:pic>
      <p:sp>
        <p:nvSpPr>
          <p:cNvPr id="111" name="Rectangle 110">
            <a:extLst>
              <a:ext uri="{FF2B5EF4-FFF2-40B4-BE49-F238E27FC236}">
                <a16:creationId xmlns:a16="http://schemas.microsoft.com/office/drawing/2014/main" id="{D6C80E47-971C-437F-B030-191115B01D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4294967295"/>
          </p:nvPr>
        </p:nvSpPr>
        <p:spPr>
          <a:xfrm>
            <a:off x="1166649" y="3540334"/>
            <a:ext cx="10350062" cy="3026004"/>
          </a:xfrm>
        </p:spPr>
        <p:txBody>
          <a:bodyPr vert="horz" lIns="91440" tIns="45720" rIns="91440" bIns="45720" rtlCol="0" anchor="ctr">
            <a:normAutofit/>
          </a:bodyPr>
          <a:lstStyle/>
          <a:p>
            <a:pPr marL="0"/>
            <a:r>
              <a:rPr lang="en-US" sz="2100"/>
              <a:t>Developed by Marsha Linehan, Ph.D.</a:t>
            </a:r>
          </a:p>
          <a:p>
            <a:pPr>
              <a:spcBef>
                <a:spcPts val="2400"/>
              </a:spcBef>
            </a:pPr>
            <a:r>
              <a:rPr lang="en-US" sz="2100"/>
              <a:t>Originally designed as Tx for BPD (e.g. Linehan et al., 1991, 1993)</a:t>
            </a:r>
          </a:p>
          <a:p>
            <a:pPr>
              <a:spcBef>
                <a:spcPts val="1200"/>
              </a:spcBef>
            </a:pPr>
            <a:r>
              <a:rPr lang="en-US" sz="2100"/>
              <a:t>Reconceptualization of the disorder</a:t>
            </a:r>
          </a:p>
          <a:p>
            <a:pPr lvl="1"/>
            <a:r>
              <a:rPr lang="en-US" sz="2100"/>
              <a:t>Disorder of </a:t>
            </a:r>
            <a:r>
              <a:rPr lang="en-US" sz="2100" i="1">
                <a:effectLst>
                  <a:outerShdw blurRad="38100" dist="38100" dir="2700000" algn="tl">
                    <a:srgbClr val="000000">
                      <a:alpha val="43137"/>
                    </a:srgbClr>
                  </a:outerShdw>
                </a:effectLst>
              </a:rPr>
              <a:t>dysregulation</a:t>
            </a:r>
          </a:p>
        </p:txBody>
      </p:sp>
    </p:spTree>
    <p:extLst>
      <p:ext uri="{BB962C8B-B14F-4D97-AF65-F5344CB8AC3E}">
        <p14:creationId xmlns:p14="http://schemas.microsoft.com/office/powerpoint/2010/main" val="3050977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6"/>
                </p:tgtEl>
              </p:cMediaNode>
            </p:video>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6"/>
                                        </p:tgtEl>
                                      </p:cBhvr>
                                    </p:cmd>
                                  </p:childTnLst>
                                </p:cTn>
                              </p:par>
                            </p:childTnLst>
                          </p:cTn>
                        </p:par>
                      </p:childTnLst>
                    </p:cTn>
                  </p:par>
                </p:childTnLst>
              </p:cTn>
              <p:nextCondLst>
                <p:cond evt="onClick" delay="0">
                  <p:tgtEl>
                    <p:spTgt spid="6"/>
                  </p:tgtEl>
                </p:cond>
              </p:nextCondLst>
            </p:seq>
          </p:childTnLst>
        </p:cTn>
      </p:par>
    </p:tnLst>
    <p:bldLst>
      <p:bldP spid="3" grpId="0" build="allAtOnce"/>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63DC5A20-E9FF-5246-A099-682A6DB67246}"/>
              </a:ext>
            </a:extLst>
          </p:cNvPr>
          <p:cNvSpPr>
            <a:spLocks noGrp="1"/>
          </p:cNvSpPr>
          <p:nvPr>
            <p:ph type="title"/>
          </p:nvPr>
        </p:nvSpPr>
        <p:spPr>
          <a:xfrm>
            <a:off x="660041" y="2767106"/>
            <a:ext cx="2880828" cy="3071906"/>
          </a:xfrm>
        </p:spPr>
        <p:txBody>
          <a:bodyPr vert="horz" lIns="91440" tIns="45720" rIns="91440" bIns="45720" rtlCol="0" anchor="t">
            <a:normAutofit/>
          </a:bodyPr>
          <a:lstStyle/>
          <a:p>
            <a:pPr>
              <a:spcBef>
                <a:spcPct val="0"/>
              </a:spcBef>
            </a:pPr>
            <a:r>
              <a:rPr lang="en-US" sz="4000" kern="1200">
                <a:solidFill>
                  <a:srgbClr val="FFFFFF"/>
                </a:solidFill>
                <a:latin typeface="+mj-lt"/>
                <a:ea typeface="+mj-ea"/>
                <a:cs typeface="+mj-cs"/>
              </a:rPr>
              <a:t>STOP Skills</a:t>
            </a:r>
          </a:p>
        </p:txBody>
      </p:sp>
      <p:pic>
        <p:nvPicPr>
          <p:cNvPr id="3" name="Picture 2">
            <a:extLst>
              <a:ext uri="{FF2B5EF4-FFF2-40B4-BE49-F238E27FC236}">
                <a16:creationId xmlns:a16="http://schemas.microsoft.com/office/drawing/2014/main" id="{A82CD9B0-A8FB-634E-B911-AA4EFE062079}"/>
              </a:ext>
            </a:extLst>
          </p:cNvPr>
          <p:cNvPicPr>
            <a:picLocks noChangeAspect="1"/>
          </p:cNvPicPr>
          <p:nvPr/>
        </p:nvPicPr>
        <p:blipFill>
          <a:blip r:embed="rId3"/>
          <a:stretch>
            <a:fillRect/>
          </a:stretch>
        </p:blipFill>
        <p:spPr>
          <a:xfrm>
            <a:off x="5048116" y="8910"/>
            <a:ext cx="6172199" cy="6858000"/>
          </a:xfrm>
          <a:prstGeom prst="rect">
            <a:avLst/>
          </a:prstGeom>
        </p:spPr>
      </p:pic>
    </p:spTree>
    <p:extLst>
      <p:ext uri="{BB962C8B-B14F-4D97-AF65-F5344CB8AC3E}">
        <p14:creationId xmlns:p14="http://schemas.microsoft.com/office/powerpoint/2010/main" val="31526437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Why You Have Intense Emotions, and How to Cope - Manhattan CBT">
            <a:extLst>
              <a:ext uri="{FF2B5EF4-FFF2-40B4-BE49-F238E27FC236}">
                <a16:creationId xmlns:a16="http://schemas.microsoft.com/office/drawing/2014/main" id="{81AFEA08-0882-BD49-A827-C1B0AEDDE0FB}"/>
              </a:ext>
            </a:extLst>
          </p:cNvPr>
          <p:cNvPicPr>
            <a:picLocks noGrp="1" noChangeAspect="1" noChangeArrowheads="1"/>
          </p:cNvPicPr>
          <p:nvPr>
            <p:ph sz="half" idx="2"/>
          </p:nvPr>
        </p:nvPicPr>
        <p:blipFill rotWithShape="1">
          <a:blip r:embed="rId3">
            <a:duotone>
              <a:prstClr val="black"/>
              <a:prstClr val="white"/>
            </a:duotone>
            <a:alphaModFix amt="35000"/>
            <a:extLst>
              <a:ext uri="{28A0092B-C50C-407E-A947-70E740481C1C}">
                <a14:useLocalDpi xmlns:a14="http://schemas.microsoft.com/office/drawing/2010/main" val="0"/>
              </a:ext>
            </a:extLst>
          </a:blip>
          <a:srcRect b="1573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055" name="Rectangle 2054">
            <a:extLst>
              <a:ext uri="{FF2B5EF4-FFF2-40B4-BE49-F238E27FC236}">
                <a16:creationId xmlns:a16="http://schemas.microsoft.com/office/drawing/2014/main" id="{FCEC2294-5A7B-45E5-9251-C1AA89F4A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2">
              <a:alpha val="60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CEEF58F-0393-1F4F-A81C-AC2EB62AEDC5}"/>
              </a:ext>
            </a:extLst>
          </p:cNvPr>
          <p:cNvSpPr>
            <a:spLocks noGrp="1"/>
          </p:cNvSpPr>
          <p:nvPr>
            <p:ph type="title"/>
          </p:nvPr>
        </p:nvSpPr>
        <p:spPr>
          <a:xfrm>
            <a:off x="838201" y="1065862"/>
            <a:ext cx="3313164" cy="4726276"/>
          </a:xfrm>
        </p:spPr>
        <p:txBody>
          <a:bodyPr vert="horz" lIns="91440" tIns="45720" rIns="91440" bIns="45720" rtlCol="0" anchor="ctr">
            <a:normAutofit/>
          </a:bodyPr>
          <a:lstStyle/>
          <a:p>
            <a:pPr algn="r"/>
            <a:r>
              <a:rPr lang="en-US" sz="4000" dirty="0"/>
              <a:t>TIPP Skills</a:t>
            </a:r>
          </a:p>
        </p:txBody>
      </p:sp>
      <p:cxnSp>
        <p:nvCxnSpPr>
          <p:cNvPr id="2057" name="Straight Connector 2056">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9B4C6942-324D-4A72-86E8-6FF22AF0770B}"/>
              </a:ext>
            </a:extLst>
          </p:cNvPr>
          <p:cNvGraphicFramePr>
            <a:graphicFrameLocks noGrp="1"/>
          </p:cNvGraphicFramePr>
          <p:nvPr>
            <p:ph sz="half" idx="1"/>
            <p:extLst>
              <p:ext uri="{D42A27DB-BD31-4B8C-83A1-F6EECF244321}">
                <p14:modId xmlns:p14="http://schemas.microsoft.com/office/powerpoint/2010/main" val="4184576658"/>
              </p:ext>
            </p:extLst>
          </p:nvPr>
        </p:nvGraphicFramePr>
        <p:xfrm>
          <a:off x="5155379" y="1065862"/>
          <a:ext cx="6192319" cy="47262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5" name="Picture 2" descr="Academics Home | UT Health San Antonio">
            <a:extLst>
              <a:ext uri="{FF2B5EF4-FFF2-40B4-BE49-F238E27FC236}">
                <a16:creationId xmlns:a16="http://schemas.microsoft.com/office/drawing/2014/main" id="{58171D68-1EA1-DE45-BD66-9757A886D85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32424" y="5845086"/>
            <a:ext cx="3059575" cy="1043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163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67F32-EF6C-4C40-A869-98DFADB78DC2}"/>
              </a:ext>
            </a:extLst>
          </p:cNvPr>
          <p:cNvSpPr>
            <a:spLocks noGrp="1"/>
          </p:cNvSpPr>
          <p:nvPr>
            <p:ph type="title"/>
          </p:nvPr>
        </p:nvSpPr>
        <p:spPr>
          <a:xfrm>
            <a:off x="838200" y="365125"/>
            <a:ext cx="3037114" cy="1325563"/>
          </a:xfrm>
          <a:noFill/>
        </p:spPr>
        <p:txBody>
          <a:bodyPr/>
          <a:lstStyle/>
          <a:p>
            <a:r>
              <a:rPr lang="en-US" dirty="0"/>
              <a:t>TIPP Skills</a:t>
            </a:r>
          </a:p>
        </p:txBody>
      </p:sp>
      <p:pic>
        <p:nvPicPr>
          <p:cNvPr id="7" name="Online Media 6" descr="TIP">
            <a:hlinkClick r:id="" action="ppaction://media"/>
            <a:extLst>
              <a:ext uri="{FF2B5EF4-FFF2-40B4-BE49-F238E27FC236}">
                <a16:creationId xmlns:a16="http://schemas.microsoft.com/office/drawing/2014/main" id="{CBBD4264-4A59-F14D-9F50-9D84045B85F1}"/>
              </a:ext>
            </a:extLst>
          </p:cNvPr>
          <p:cNvPicPr>
            <a:picLocks noGrp="1" noRot="1" noChangeAspect="1"/>
          </p:cNvPicPr>
          <p:nvPr>
            <p:ph sz="half" idx="1"/>
            <a:videoFile r:link="rId1"/>
          </p:nvPr>
        </p:nvPicPr>
        <p:blipFill>
          <a:blip r:embed="rId3"/>
          <a:stretch>
            <a:fillRect/>
          </a:stretch>
        </p:blipFill>
        <p:spPr>
          <a:xfrm>
            <a:off x="2095500" y="1824720"/>
            <a:ext cx="8262938" cy="4668155"/>
          </a:xfrm>
          <a:prstGeom prst="rect">
            <a:avLst/>
          </a:prstGeom>
        </p:spPr>
      </p:pic>
    </p:spTree>
    <p:extLst>
      <p:ext uri="{BB962C8B-B14F-4D97-AF65-F5344CB8AC3E}">
        <p14:creationId xmlns:p14="http://schemas.microsoft.com/office/powerpoint/2010/main" val="194897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3">
            <a:extLst>
              <a:ext uri="{FF2B5EF4-FFF2-40B4-BE49-F238E27FC236}">
                <a16:creationId xmlns:a16="http://schemas.microsoft.com/office/drawing/2014/main" id="{2F08EAB5-F80B-CC4C-9AB4-7A5AC78761C3}"/>
              </a:ext>
            </a:extLst>
          </p:cNvPr>
          <p:cNvPicPr>
            <a:picLocks noChangeAspect="1"/>
          </p:cNvPicPr>
          <p:nvPr/>
        </p:nvPicPr>
        <p:blipFill>
          <a:blip r:embed="rId2"/>
          <a:stretch>
            <a:fillRect/>
          </a:stretch>
        </p:blipFill>
        <p:spPr>
          <a:xfrm>
            <a:off x="6912087" y="520749"/>
            <a:ext cx="4035312" cy="5643794"/>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8" name="Content Placeholder 7">
            <a:extLst>
              <a:ext uri="{FF2B5EF4-FFF2-40B4-BE49-F238E27FC236}">
                <a16:creationId xmlns:a16="http://schemas.microsoft.com/office/drawing/2014/main" id="{117D7B0E-71AC-4AF1-A9A9-A04E0AA15663}"/>
              </a:ext>
            </a:extLst>
          </p:cNvPr>
          <p:cNvSpPr>
            <a:spLocks noGrp="1"/>
          </p:cNvSpPr>
          <p:nvPr>
            <p:ph idx="1"/>
          </p:nvPr>
        </p:nvSpPr>
        <p:spPr>
          <a:xfrm>
            <a:off x="838201" y="650160"/>
            <a:ext cx="5257800" cy="5837726"/>
          </a:xfrm>
        </p:spPr>
        <p:txBody>
          <a:bodyPr>
            <a:normAutofit/>
          </a:bodyPr>
          <a:lstStyle/>
          <a:p>
            <a:endParaRPr lang="en-US" sz="1900" dirty="0">
              <a:solidFill>
                <a:schemeClr val="accent2"/>
              </a:solidFill>
            </a:endParaRPr>
          </a:p>
          <a:p>
            <a:r>
              <a:rPr lang="en-US" sz="2000" dirty="0">
                <a:solidFill>
                  <a:schemeClr val="accent2"/>
                </a:solidFill>
              </a:rPr>
              <a:t>T – Tipping the temperature of your face with cold water or cold packs on the face while holding your breath.</a:t>
            </a:r>
          </a:p>
          <a:p>
            <a:r>
              <a:rPr lang="en-US" sz="2000" dirty="0"/>
              <a:t>This induces the human dive reflex, which in turn sets off the parasympathetic system and reduces physiological and emotional arousal very quickly. </a:t>
            </a:r>
          </a:p>
          <a:p>
            <a:pPr marL="0" indent="0">
              <a:buNone/>
            </a:pPr>
            <a:endParaRPr lang="en-US" sz="2000" dirty="0"/>
          </a:p>
          <a:p>
            <a:pPr marL="0" indent="0">
              <a:buNone/>
            </a:pPr>
            <a:r>
              <a:rPr lang="en-US" sz="2000" dirty="0">
                <a:solidFill>
                  <a:schemeClr val="accent2"/>
                </a:solidFill>
              </a:rPr>
              <a:t>Methods: use a bowl of cold water, use an ice pack, splash cold water on the face</a:t>
            </a:r>
          </a:p>
          <a:p>
            <a:pPr marL="0" indent="0">
              <a:buNone/>
            </a:pPr>
            <a:r>
              <a:rPr lang="en-US" sz="2000" dirty="0">
                <a:solidFill>
                  <a:schemeClr val="accent4"/>
                </a:solidFill>
              </a:rPr>
              <a:t>Cautions: Not recommend for individuals with heart problems, Short-effects (important to combine with other skills)</a:t>
            </a:r>
          </a:p>
          <a:p>
            <a:pPr marL="0" indent="0">
              <a:buNone/>
            </a:pPr>
            <a:endParaRPr lang="en-US" sz="1900" dirty="0"/>
          </a:p>
        </p:txBody>
      </p:sp>
    </p:spTree>
    <p:extLst>
      <p:ext uri="{BB962C8B-B14F-4D97-AF65-F5344CB8AC3E}">
        <p14:creationId xmlns:p14="http://schemas.microsoft.com/office/powerpoint/2010/main" val="10439916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0A937-4CBB-DB41-A559-596A69122984}"/>
              </a:ext>
            </a:extLst>
          </p:cNvPr>
          <p:cNvSpPr>
            <a:spLocks noGrp="1"/>
          </p:cNvSpPr>
          <p:nvPr>
            <p:ph type="title"/>
          </p:nvPr>
        </p:nvSpPr>
        <p:spPr/>
        <p:txBody>
          <a:bodyPr/>
          <a:lstStyle/>
          <a:p>
            <a:r>
              <a:rPr lang="en-US" dirty="0"/>
              <a:t>Practicing Temperature Management Skill</a:t>
            </a:r>
          </a:p>
        </p:txBody>
      </p:sp>
      <p:pic>
        <p:nvPicPr>
          <p:cNvPr id="4" name="Content Placeholder 3">
            <a:extLst>
              <a:ext uri="{FF2B5EF4-FFF2-40B4-BE49-F238E27FC236}">
                <a16:creationId xmlns:a16="http://schemas.microsoft.com/office/drawing/2014/main" id="{B0924F3F-C5BF-4B42-B150-B51655F0EA4C}"/>
              </a:ext>
            </a:extLst>
          </p:cNvPr>
          <p:cNvPicPr>
            <a:picLocks noGrp="1" noChangeAspect="1"/>
          </p:cNvPicPr>
          <p:nvPr>
            <p:ph idx="1"/>
          </p:nvPr>
        </p:nvPicPr>
        <p:blipFill>
          <a:blip r:embed="rId2"/>
          <a:stretch>
            <a:fillRect/>
          </a:stretch>
        </p:blipFill>
        <p:spPr>
          <a:xfrm>
            <a:off x="3783331" y="1848485"/>
            <a:ext cx="4857494" cy="4833876"/>
          </a:xfrm>
          <a:prstGeom prst="rect">
            <a:avLst/>
          </a:prstGeom>
        </p:spPr>
      </p:pic>
      <p:pic>
        <p:nvPicPr>
          <p:cNvPr id="5" name="Picture 2" descr="Academics Home | UT Health San Antonio">
            <a:extLst>
              <a:ext uri="{FF2B5EF4-FFF2-40B4-BE49-F238E27FC236}">
                <a16:creationId xmlns:a16="http://schemas.microsoft.com/office/drawing/2014/main" id="{4B46986F-0F4B-CC43-81E2-D8B3208469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2424" y="5845086"/>
            <a:ext cx="3059575" cy="1043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83628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3">
            <a:extLst>
              <a:ext uri="{FF2B5EF4-FFF2-40B4-BE49-F238E27FC236}">
                <a16:creationId xmlns:a16="http://schemas.microsoft.com/office/drawing/2014/main" id="{2F08EAB5-F80B-CC4C-9AB4-7A5AC78761C3}"/>
              </a:ext>
            </a:extLst>
          </p:cNvPr>
          <p:cNvPicPr>
            <a:picLocks noChangeAspect="1"/>
          </p:cNvPicPr>
          <p:nvPr/>
        </p:nvPicPr>
        <p:blipFill>
          <a:blip r:embed="rId2"/>
          <a:stretch>
            <a:fillRect/>
          </a:stretch>
        </p:blipFill>
        <p:spPr>
          <a:xfrm>
            <a:off x="6955629" y="111236"/>
            <a:ext cx="4035312" cy="5643794"/>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8" name="Content Placeholder 7">
            <a:extLst>
              <a:ext uri="{FF2B5EF4-FFF2-40B4-BE49-F238E27FC236}">
                <a16:creationId xmlns:a16="http://schemas.microsoft.com/office/drawing/2014/main" id="{117D7B0E-71AC-4AF1-A9A9-A04E0AA15663}"/>
              </a:ext>
            </a:extLst>
          </p:cNvPr>
          <p:cNvSpPr>
            <a:spLocks noGrp="1"/>
          </p:cNvSpPr>
          <p:nvPr>
            <p:ph idx="1"/>
          </p:nvPr>
        </p:nvSpPr>
        <p:spPr>
          <a:xfrm>
            <a:off x="789044" y="417966"/>
            <a:ext cx="5257800" cy="5030334"/>
          </a:xfrm>
        </p:spPr>
        <p:txBody>
          <a:bodyPr>
            <a:normAutofit/>
          </a:bodyPr>
          <a:lstStyle/>
          <a:p>
            <a:r>
              <a:rPr lang="en-US" sz="2000" dirty="0">
                <a:solidFill>
                  <a:schemeClr val="accent2"/>
                </a:solidFill>
              </a:rPr>
              <a:t>I – Intense exercise; engage in intense aerobic exercise of any kind for at least 20 minutes. </a:t>
            </a:r>
          </a:p>
          <a:p>
            <a:pPr marL="0" indent="0">
              <a:buNone/>
            </a:pPr>
            <a:r>
              <a:rPr lang="en-US" sz="2000" dirty="0"/>
              <a:t>Intense exercise of any kind for 20-30 minutes or so can have a rapid effect on mood, decreasing negative mood and ruminative thoughts and increasing positive affect after exercising </a:t>
            </a:r>
          </a:p>
        </p:txBody>
      </p:sp>
      <p:pic>
        <p:nvPicPr>
          <p:cNvPr id="2052" name="Picture 4" descr="Cartoon Female doing cardio exercise.Vector illustrations Stock Vector - 91375938">
            <a:extLst>
              <a:ext uri="{FF2B5EF4-FFF2-40B4-BE49-F238E27FC236}">
                <a16:creationId xmlns:a16="http://schemas.microsoft.com/office/drawing/2014/main" id="{6551991E-3081-D145-9CD6-3679174104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044" y="3251346"/>
            <a:ext cx="5103756" cy="360665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Academics Home | UT Health San Antonio">
            <a:extLst>
              <a:ext uri="{FF2B5EF4-FFF2-40B4-BE49-F238E27FC236}">
                <a16:creationId xmlns:a16="http://schemas.microsoft.com/office/drawing/2014/main" id="{63A455C0-05CC-404E-AFA8-FC00A91BC5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32424" y="5845086"/>
            <a:ext cx="3059575" cy="1043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58867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3">
            <a:extLst>
              <a:ext uri="{FF2B5EF4-FFF2-40B4-BE49-F238E27FC236}">
                <a16:creationId xmlns:a16="http://schemas.microsoft.com/office/drawing/2014/main" id="{2F08EAB5-F80B-CC4C-9AB4-7A5AC78761C3}"/>
              </a:ext>
            </a:extLst>
          </p:cNvPr>
          <p:cNvPicPr>
            <a:picLocks noChangeAspect="1"/>
          </p:cNvPicPr>
          <p:nvPr/>
        </p:nvPicPr>
        <p:blipFill>
          <a:blip r:embed="rId2"/>
          <a:stretch>
            <a:fillRect/>
          </a:stretch>
        </p:blipFill>
        <p:spPr>
          <a:xfrm>
            <a:off x="6835888" y="111236"/>
            <a:ext cx="4035312" cy="5643794"/>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8" name="Content Placeholder 7">
            <a:extLst>
              <a:ext uri="{FF2B5EF4-FFF2-40B4-BE49-F238E27FC236}">
                <a16:creationId xmlns:a16="http://schemas.microsoft.com/office/drawing/2014/main" id="{117D7B0E-71AC-4AF1-A9A9-A04E0AA15663}"/>
              </a:ext>
            </a:extLst>
          </p:cNvPr>
          <p:cNvSpPr>
            <a:spLocks noGrp="1"/>
          </p:cNvSpPr>
          <p:nvPr>
            <p:ph idx="1"/>
          </p:nvPr>
        </p:nvSpPr>
        <p:spPr>
          <a:xfrm>
            <a:off x="789044" y="417966"/>
            <a:ext cx="5257800" cy="5030334"/>
          </a:xfrm>
        </p:spPr>
        <p:txBody>
          <a:bodyPr>
            <a:normAutofit/>
          </a:bodyPr>
          <a:lstStyle/>
          <a:p>
            <a:pPr marL="0" indent="0">
              <a:buNone/>
            </a:pPr>
            <a:r>
              <a:rPr lang="en-US" dirty="0">
                <a:solidFill>
                  <a:schemeClr val="accent2"/>
                </a:solidFill>
              </a:rPr>
              <a:t>P – Paced breathing</a:t>
            </a:r>
          </a:p>
          <a:p>
            <a:r>
              <a:rPr lang="en-US" dirty="0">
                <a:solidFill>
                  <a:schemeClr val="accent2"/>
                </a:solidFill>
              </a:rPr>
              <a:t>Slowing down the pace of inhaling and exhaling and breathing deeply from the abdomen.</a:t>
            </a:r>
          </a:p>
          <a:p>
            <a:r>
              <a:rPr lang="en-US" dirty="0">
                <a:solidFill>
                  <a:schemeClr val="accent2"/>
                </a:solidFill>
              </a:rPr>
              <a:t>Breathing in should be slower than breathing out (4:8; 5:7, etc.)</a:t>
            </a:r>
          </a:p>
          <a:p>
            <a:pPr marL="0" indent="0">
              <a:buNone/>
            </a:pPr>
            <a:endParaRPr lang="en-US" dirty="0">
              <a:solidFill>
                <a:schemeClr val="accent2"/>
              </a:solidFill>
            </a:endParaRPr>
          </a:p>
        </p:txBody>
      </p:sp>
      <p:pic>
        <p:nvPicPr>
          <p:cNvPr id="3074" name="Picture 2" descr="6 Breathing Exercises to Help You Get Through a Stressful Day at Work |  Elegant Themes Blog">
            <a:extLst>
              <a:ext uri="{FF2B5EF4-FFF2-40B4-BE49-F238E27FC236}">
                <a16:creationId xmlns:a16="http://schemas.microsoft.com/office/drawing/2014/main" id="{E8AC3E5D-5336-834A-91CC-772A983D45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85520"/>
            <a:ext cx="6046844" cy="255451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Academics Home | UT Health San Antonio">
            <a:extLst>
              <a:ext uri="{FF2B5EF4-FFF2-40B4-BE49-F238E27FC236}">
                <a16:creationId xmlns:a16="http://schemas.microsoft.com/office/drawing/2014/main" id="{FCC39163-AD04-C84E-8F9A-FCDD9C9D86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32424" y="5845086"/>
            <a:ext cx="3059575" cy="1043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11520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3">
            <a:extLst>
              <a:ext uri="{FF2B5EF4-FFF2-40B4-BE49-F238E27FC236}">
                <a16:creationId xmlns:a16="http://schemas.microsoft.com/office/drawing/2014/main" id="{2F08EAB5-F80B-CC4C-9AB4-7A5AC78761C3}"/>
              </a:ext>
            </a:extLst>
          </p:cNvPr>
          <p:cNvPicPr>
            <a:picLocks noChangeAspect="1"/>
          </p:cNvPicPr>
          <p:nvPr/>
        </p:nvPicPr>
        <p:blipFill>
          <a:blip r:embed="rId2"/>
          <a:stretch>
            <a:fillRect/>
          </a:stretch>
        </p:blipFill>
        <p:spPr>
          <a:xfrm>
            <a:off x="6912087" y="0"/>
            <a:ext cx="4035312" cy="5643794"/>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8" name="Content Placeholder 7">
            <a:extLst>
              <a:ext uri="{FF2B5EF4-FFF2-40B4-BE49-F238E27FC236}">
                <a16:creationId xmlns:a16="http://schemas.microsoft.com/office/drawing/2014/main" id="{117D7B0E-71AC-4AF1-A9A9-A04E0AA15663}"/>
              </a:ext>
            </a:extLst>
          </p:cNvPr>
          <p:cNvSpPr>
            <a:spLocks noGrp="1"/>
          </p:cNvSpPr>
          <p:nvPr>
            <p:ph idx="1"/>
          </p:nvPr>
        </p:nvSpPr>
        <p:spPr>
          <a:xfrm>
            <a:off x="789044" y="417966"/>
            <a:ext cx="5257800" cy="6005136"/>
          </a:xfrm>
        </p:spPr>
        <p:txBody>
          <a:bodyPr>
            <a:normAutofit lnSpcReduction="10000"/>
          </a:bodyPr>
          <a:lstStyle/>
          <a:p>
            <a:pPr marL="0" indent="0">
              <a:buNone/>
            </a:pPr>
            <a:r>
              <a:rPr lang="en-US" dirty="0">
                <a:solidFill>
                  <a:schemeClr val="accent2"/>
                </a:solidFill>
              </a:rPr>
              <a:t>P – Paired muscle relaxation is paring of muscles relaxing with breathing out. </a:t>
            </a:r>
          </a:p>
          <a:p>
            <a:r>
              <a:rPr lang="en-US" dirty="0">
                <a:solidFill>
                  <a:schemeClr val="accent4"/>
                </a:solidFill>
              </a:rPr>
              <a:t>It is a variation of progressive muscle relaxation, which is widely used technique for anxiety disorders.</a:t>
            </a:r>
          </a:p>
          <a:p>
            <a:r>
              <a:rPr lang="en-US" dirty="0">
                <a:solidFill>
                  <a:schemeClr val="accent2"/>
                </a:solidFill>
              </a:rPr>
              <a:t>The strategy is to tense muscle groups, noticing the sensation of tension while breathing in, and then relax them by letting go of the tension, noticing  the sensations as the muscle tension gradually goes down.</a:t>
            </a:r>
          </a:p>
          <a:p>
            <a:r>
              <a:rPr lang="en-US" dirty="0">
                <a:solidFill>
                  <a:schemeClr val="accent4"/>
                </a:solidFill>
              </a:rPr>
              <a:t>The goal is to increase awareness of both tension and relaxation. </a:t>
            </a:r>
          </a:p>
        </p:txBody>
      </p:sp>
      <p:pic>
        <p:nvPicPr>
          <p:cNvPr id="4" name="Picture 2" descr="Academics Home | UT Health San Antonio">
            <a:extLst>
              <a:ext uri="{FF2B5EF4-FFF2-40B4-BE49-F238E27FC236}">
                <a16:creationId xmlns:a16="http://schemas.microsoft.com/office/drawing/2014/main" id="{38F8AF53-F879-AD42-8CE4-9646DFC8CC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2424" y="5845086"/>
            <a:ext cx="3059575" cy="1043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12978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3">
            <a:extLst>
              <a:ext uri="{FF2B5EF4-FFF2-40B4-BE49-F238E27FC236}">
                <a16:creationId xmlns:a16="http://schemas.microsoft.com/office/drawing/2014/main" id="{EED0560D-6C9E-2042-A450-BF1204F8FE41}"/>
              </a:ext>
            </a:extLst>
          </p:cNvPr>
          <p:cNvSpPr>
            <a:spLocks noGrp="1"/>
          </p:cNvSpPr>
          <p:nvPr>
            <p:ph type="title"/>
          </p:nvPr>
        </p:nvSpPr>
        <p:spPr>
          <a:xfrm>
            <a:off x="1314824" y="735106"/>
            <a:ext cx="10053763" cy="2928470"/>
          </a:xfrm>
        </p:spPr>
        <p:txBody>
          <a:bodyPr vert="horz" lIns="91440" tIns="45720" rIns="91440" bIns="45720" rtlCol="0" anchor="b">
            <a:normAutofit/>
          </a:bodyPr>
          <a:lstStyle/>
          <a:p>
            <a:pPr>
              <a:spcBef>
                <a:spcPct val="0"/>
              </a:spcBef>
            </a:pPr>
            <a:r>
              <a:rPr lang="en-US" sz="4800" kern="1200" dirty="0">
                <a:solidFill>
                  <a:srgbClr val="FFFFFF"/>
                </a:solidFill>
                <a:latin typeface="+mj-lt"/>
                <a:ea typeface="+mj-ea"/>
                <a:cs typeface="+mj-cs"/>
              </a:rPr>
              <a:t>Distress Tolerance Skills for lower SUDs without SI</a:t>
            </a:r>
          </a:p>
        </p:txBody>
      </p:sp>
      <p:pic>
        <p:nvPicPr>
          <p:cNvPr id="10" name="Picture 2" descr="Academics Home | UT Health San Antonio">
            <a:extLst>
              <a:ext uri="{FF2B5EF4-FFF2-40B4-BE49-F238E27FC236}">
                <a16:creationId xmlns:a16="http://schemas.microsoft.com/office/drawing/2014/main" id="{5A512D77-0E0D-324C-B03F-84C56E55C4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2424" y="5845086"/>
            <a:ext cx="3059575" cy="1043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26349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Freeform: Shape 50">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8" name="Title 1">
            <a:extLst>
              <a:ext uri="{FF2B5EF4-FFF2-40B4-BE49-F238E27FC236}">
                <a16:creationId xmlns:a16="http://schemas.microsoft.com/office/drawing/2014/main" id="{FE8EC104-B375-4E4E-B8A0-9376C0F6D949}"/>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dirty="0">
                <a:solidFill>
                  <a:srgbClr val="FFFFFF"/>
                </a:solidFill>
                <a:latin typeface="+mj-lt"/>
                <a:ea typeface="+mj-ea"/>
                <a:cs typeface="+mj-cs"/>
              </a:rPr>
              <a:t>Distracting</a:t>
            </a:r>
            <a:br>
              <a:rPr lang="en-US" sz="4000" kern="1200" dirty="0">
                <a:solidFill>
                  <a:srgbClr val="FFFFFF"/>
                </a:solidFill>
                <a:latin typeface="+mj-lt"/>
                <a:ea typeface="+mj-ea"/>
                <a:cs typeface="+mj-cs"/>
              </a:rPr>
            </a:br>
            <a:r>
              <a:rPr lang="en-US" sz="4000" kern="1200" dirty="0">
                <a:solidFill>
                  <a:srgbClr val="FFFFFF"/>
                </a:solidFill>
                <a:latin typeface="+mj-lt"/>
                <a:ea typeface="+mj-ea"/>
                <a:cs typeface="+mj-cs"/>
              </a:rPr>
              <a:t>Wise Mind ACCEPTS</a:t>
            </a:r>
          </a:p>
        </p:txBody>
      </p:sp>
      <p:pic>
        <p:nvPicPr>
          <p:cNvPr id="4" name="Content Placeholder 3">
            <a:extLst>
              <a:ext uri="{FF2B5EF4-FFF2-40B4-BE49-F238E27FC236}">
                <a16:creationId xmlns:a16="http://schemas.microsoft.com/office/drawing/2014/main" id="{8977861A-BA2A-5A4A-BE1B-7AF24B60FEC6}"/>
              </a:ext>
            </a:extLst>
          </p:cNvPr>
          <p:cNvPicPr>
            <a:picLocks noGrp="1" noChangeAspect="1"/>
          </p:cNvPicPr>
          <p:nvPr>
            <p:ph idx="1"/>
          </p:nvPr>
        </p:nvPicPr>
        <p:blipFill>
          <a:blip r:embed="rId3"/>
          <a:stretch>
            <a:fillRect/>
          </a:stretch>
        </p:blipFill>
        <p:spPr>
          <a:xfrm>
            <a:off x="4073049" y="88994"/>
            <a:ext cx="4739937" cy="5923584"/>
          </a:xfrm>
          <a:prstGeom prst="rect">
            <a:avLst/>
          </a:prstGeom>
        </p:spPr>
      </p:pic>
      <p:sp>
        <p:nvSpPr>
          <p:cNvPr id="2" name="TextBox 1">
            <a:extLst>
              <a:ext uri="{FF2B5EF4-FFF2-40B4-BE49-F238E27FC236}">
                <a16:creationId xmlns:a16="http://schemas.microsoft.com/office/drawing/2014/main" id="{6E335E67-9FC9-AE42-98AA-A3F416AEE766}"/>
              </a:ext>
            </a:extLst>
          </p:cNvPr>
          <p:cNvSpPr txBox="1"/>
          <p:nvPr/>
        </p:nvSpPr>
        <p:spPr>
          <a:xfrm>
            <a:off x="8575481" y="1158586"/>
            <a:ext cx="1037463" cy="369332"/>
          </a:xfrm>
          <a:prstGeom prst="rect">
            <a:avLst/>
          </a:prstGeom>
          <a:solidFill>
            <a:srgbClr val="92D050"/>
          </a:solidFill>
        </p:spPr>
        <p:txBody>
          <a:bodyPr wrap="none" rtlCol="0">
            <a:spAutoFit/>
          </a:bodyPr>
          <a:lstStyle/>
          <a:p>
            <a:r>
              <a:rPr lang="en-US" dirty="0"/>
              <a:t>Activities</a:t>
            </a:r>
          </a:p>
        </p:txBody>
      </p:sp>
      <p:sp>
        <p:nvSpPr>
          <p:cNvPr id="3" name="TextBox 2">
            <a:extLst>
              <a:ext uri="{FF2B5EF4-FFF2-40B4-BE49-F238E27FC236}">
                <a16:creationId xmlns:a16="http://schemas.microsoft.com/office/drawing/2014/main" id="{95F5B8DF-516A-FC44-8A2A-EBA0F8796595}"/>
              </a:ext>
            </a:extLst>
          </p:cNvPr>
          <p:cNvSpPr txBox="1"/>
          <p:nvPr/>
        </p:nvSpPr>
        <p:spPr>
          <a:xfrm>
            <a:off x="8550089" y="2018930"/>
            <a:ext cx="1363963" cy="369332"/>
          </a:xfrm>
          <a:prstGeom prst="rect">
            <a:avLst/>
          </a:prstGeom>
          <a:solidFill>
            <a:srgbClr val="FFC000"/>
          </a:solidFill>
        </p:spPr>
        <p:txBody>
          <a:bodyPr wrap="none" rtlCol="0">
            <a:spAutoFit/>
          </a:bodyPr>
          <a:lstStyle/>
          <a:p>
            <a:r>
              <a:rPr lang="en-US" dirty="0"/>
              <a:t>Contributing</a:t>
            </a:r>
          </a:p>
        </p:txBody>
      </p:sp>
      <p:sp>
        <p:nvSpPr>
          <p:cNvPr id="5" name="TextBox 4">
            <a:extLst>
              <a:ext uri="{FF2B5EF4-FFF2-40B4-BE49-F238E27FC236}">
                <a16:creationId xmlns:a16="http://schemas.microsoft.com/office/drawing/2014/main" id="{0DC64B1B-0EA7-9D4F-A8C5-F8EBA6075DFA}"/>
              </a:ext>
            </a:extLst>
          </p:cNvPr>
          <p:cNvSpPr txBox="1"/>
          <p:nvPr/>
        </p:nvSpPr>
        <p:spPr>
          <a:xfrm>
            <a:off x="8575481" y="2772682"/>
            <a:ext cx="1313180" cy="369332"/>
          </a:xfrm>
          <a:prstGeom prst="rect">
            <a:avLst/>
          </a:prstGeom>
          <a:solidFill>
            <a:srgbClr val="00B0F0"/>
          </a:solidFill>
        </p:spPr>
        <p:txBody>
          <a:bodyPr wrap="none" rtlCol="0">
            <a:spAutoFit/>
          </a:bodyPr>
          <a:lstStyle/>
          <a:p>
            <a:r>
              <a:rPr lang="en-US" dirty="0"/>
              <a:t>Comparison</a:t>
            </a:r>
          </a:p>
        </p:txBody>
      </p:sp>
      <p:sp>
        <p:nvSpPr>
          <p:cNvPr id="6" name="TextBox 5">
            <a:extLst>
              <a:ext uri="{FF2B5EF4-FFF2-40B4-BE49-F238E27FC236}">
                <a16:creationId xmlns:a16="http://schemas.microsoft.com/office/drawing/2014/main" id="{3B89393F-9082-2D48-AD7A-CC89A08B9156}"/>
              </a:ext>
            </a:extLst>
          </p:cNvPr>
          <p:cNvSpPr txBox="1"/>
          <p:nvPr/>
        </p:nvSpPr>
        <p:spPr>
          <a:xfrm>
            <a:off x="8575481" y="3504084"/>
            <a:ext cx="1952458" cy="369332"/>
          </a:xfrm>
          <a:prstGeom prst="rect">
            <a:avLst/>
          </a:prstGeom>
          <a:solidFill>
            <a:srgbClr val="FF2F92"/>
          </a:solidFill>
        </p:spPr>
        <p:txBody>
          <a:bodyPr wrap="none" rtlCol="0">
            <a:spAutoFit/>
          </a:bodyPr>
          <a:lstStyle/>
          <a:p>
            <a:r>
              <a:rPr lang="en-US" dirty="0"/>
              <a:t>Different Emotions</a:t>
            </a:r>
          </a:p>
        </p:txBody>
      </p:sp>
      <p:sp>
        <p:nvSpPr>
          <p:cNvPr id="7" name="TextBox 6">
            <a:extLst>
              <a:ext uri="{FF2B5EF4-FFF2-40B4-BE49-F238E27FC236}">
                <a16:creationId xmlns:a16="http://schemas.microsoft.com/office/drawing/2014/main" id="{0149298B-DA01-1749-979F-46F92F5ACBFE}"/>
              </a:ext>
            </a:extLst>
          </p:cNvPr>
          <p:cNvSpPr txBox="1"/>
          <p:nvPr/>
        </p:nvSpPr>
        <p:spPr>
          <a:xfrm>
            <a:off x="8545219" y="4214969"/>
            <a:ext cx="1479444" cy="369332"/>
          </a:xfrm>
          <a:prstGeom prst="rect">
            <a:avLst/>
          </a:prstGeom>
          <a:solidFill>
            <a:srgbClr val="FFFD78"/>
          </a:solidFill>
        </p:spPr>
        <p:txBody>
          <a:bodyPr wrap="none" rtlCol="0">
            <a:spAutoFit/>
          </a:bodyPr>
          <a:lstStyle/>
          <a:p>
            <a:r>
              <a:rPr lang="en-US" dirty="0"/>
              <a:t>Pushing Away</a:t>
            </a:r>
          </a:p>
        </p:txBody>
      </p:sp>
      <p:sp>
        <p:nvSpPr>
          <p:cNvPr id="8" name="TextBox 7">
            <a:extLst>
              <a:ext uri="{FF2B5EF4-FFF2-40B4-BE49-F238E27FC236}">
                <a16:creationId xmlns:a16="http://schemas.microsoft.com/office/drawing/2014/main" id="{040F5087-E55F-9C4C-B054-0EF796237A82}"/>
              </a:ext>
            </a:extLst>
          </p:cNvPr>
          <p:cNvSpPr txBox="1"/>
          <p:nvPr/>
        </p:nvSpPr>
        <p:spPr>
          <a:xfrm>
            <a:off x="8522167" y="4855441"/>
            <a:ext cx="1657313" cy="369332"/>
          </a:xfrm>
          <a:prstGeom prst="rect">
            <a:avLst/>
          </a:prstGeom>
          <a:solidFill>
            <a:srgbClr val="FF40FF"/>
          </a:solidFill>
        </p:spPr>
        <p:txBody>
          <a:bodyPr wrap="none" rtlCol="0">
            <a:spAutoFit/>
          </a:bodyPr>
          <a:lstStyle/>
          <a:p>
            <a:r>
              <a:rPr lang="en-US" dirty="0"/>
              <a:t>Other Thoughts</a:t>
            </a:r>
          </a:p>
        </p:txBody>
      </p:sp>
      <p:sp>
        <p:nvSpPr>
          <p:cNvPr id="9" name="TextBox 8">
            <a:extLst>
              <a:ext uri="{FF2B5EF4-FFF2-40B4-BE49-F238E27FC236}">
                <a16:creationId xmlns:a16="http://schemas.microsoft.com/office/drawing/2014/main" id="{155942F9-F712-5D49-B558-AF5FE7FD9C17}"/>
              </a:ext>
            </a:extLst>
          </p:cNvPr>
          <p:cNvSpPr txBox="1"/>
          <p:nvPr/>
        </p:nvSpPr>
        <p:spPr>
          <a:xfrm>
            <a:off x="8545219" y="5452757"/>
            <a:ext cx="1788759" cy="369332"/>
          </a:xfrm>
          <a:prstGeom prst="rect">
            <a:avLst/>
          </a:prstGeom>
          <a:solidFill>
            <a:srgbClr val="00FB92"/>
          </a:solidFill>
        </p:spPr>
        <p:txBody>
          <a:bodyPr wrap="none" rtlCol="0">
            <a:spAutoFit/>
          </a:bodyPr>
          <a:lstStyle/>
          <a:p>
            <a:r>
              <a:rPr lang="en-US" dirty="0"/>
              <a:t>Other Sensations</a:t>
            </a:r>
          </a:p>
        </p:txBody>
      </p:sp>
      <p:pic>
        <p:nvPicPr>
          <p:cNvPr id="16" name="Picture 2" descr="Academics Home | UT Health San Antonio">
            <a:extLst>
              <a:ext uri="{FF2B5EF4-FFF2-40B4-BE49-F238E27FC236}">
                <a16:creationId xmlns:a16="http://schemas.microsoft.com/office/drawing/2014/main" id="{49EEA454-FAA8-6A48-9985-674FF7A956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32424" y="5845086"/>
            <a:ext cx="3059575" cy="1043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21507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34A2B4C-1F91-DF4B-8E42-D4865838A87B}"/>
              </a:ext>
            </a:extLst>
          </p:cNvPr>
          <p:cNvSpPr>
            <a:spLocks noGrp="1"/>
          </p:cNvSpPr>
          <p:nvPr>
            <p:ph type="title"/>
          </p:nvPr>
        </p:nvSpPr>
        <p:spPr/>
        <p:txBody>
          <a:bodyPr/>
          <a:lstStyle/>
          <a:p>
            <a:r>
              <a:rPr lang="en-US" b="1" dirty="0"/>
              <a:t>Biosocial Theory</a:t>
            </a:r>
          </a:p>
        </p:txBody>
      </p:sp>
      <p:pic>
        <p:nvPicPr>
          <p:cNvPr id="2050" name="Picture 2" descr="Academics Home | UT Health San Antonio">
            <a:extLst>
              <a:ext uri="{FF2B5EF4-FFF2-40B4-BE49-F238E27FC236}">
                <a16:creationId xmlns:a16="http://schemas.microsoft.com/office/drawing/2014/main" id="{F0BEBFA6-674D-0044-B2B0-6BB5D05D1D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32424" y="5845086"/>
            <a:ext cx="3059575" cy="104376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4AF10FC-129C-9240-AAD4-209B65270A16}"/>
              </a:ext>
            </a:extLst>
          </p:cNvPr>
          <p:cNvSpPr txBox="1"/>
          <p:nvPr/>
        </p:nvSpPr>
        <p:spPr>
          <a:xfrm>
            <a:off x="2365292" y="1806886"/>
            <a:ext cx="2382252" cy="369332"/>
          </a:xfrm>
          <a:prstGeom prst="rect">
            <a:avLst/>
          </a:prstGeom>
          <a:solidFill>
            <a:schemeClr val="accent2"/>
          </a:solidFill>
        </p:spPr>
        <p:txBody>
          <a:bodyPr wrap="square" rtlCol="0">
            <a:spAutoFit/>
          </a:bodyPr>
          <a:lstStyle/>
          <a:p>
            <a:r>
              <a:rPr lang="en-US" dirty="0"/>
              <a:t>Emotional Vulnerability</a:t>
            </a:r>
          </a:p>
        </p:txBody>
      </p:sp>
      <p:sp>
        <p:nvSpPr>
          <p:cNvPr id="4" name="Plus 3">
            <a:extLst>
              <a:ext uri="{FF2B5EF4-FFF2-40B4-BE49-F238E27FC236}">
                <a16:creationId xmlns:a16="http://schemas.microsoft.com/office/drawing/2014/main" id="{04F470D0-F07C-DF4E-8E5E-E096A3667581}"/>
              </a:ext>
            </a:extLst>
          </p:cNvPr>
          <p:cNvSpPr/>
          <p:nvPr/>
        </p:nvSpPr>
        <p:spPr>
          <a:xfrm>
            <a:off x="5484906" y="2272748"/>
            <a:ext cx="633663" cy="641866"/>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53B1E50-80B1-2A4F-B3A9-2DE074FFA55D}"/>
              </a:ext>
            </a:extLst>
          </p:cNvPr>
          <p:cNvSpPr txBox="1"/>
          <p:nvPr/>
        </p:nvSpPr>
        <p:spPr>
          <a:xfrm>
            <a:off x="7476456" y="1840673"/>
            <a:ext cx="2604753" cy="369332"/>
          </a:xfrm>
          <a:prstGeom prst="rect">
            <a:avLst/>
          </a:prstGeom>
          <a:solidFill>
            <a:srgbClr val="92D050"/>
          </a:solidFill>
        </p:spPr>
        <p:txBody>
          <a:bodyPr wrap="square" rtlCol="0">
            <a:spAutoFit/>
          </a:bodyPr>
          <a:lstStyle/>
          <a:p>
            <a:r>
              <a:rPr lang="en-US" dirty="0"/>
              <a:t>Invalidating Environment</a:t>
            </a:r>
          </a:p>
        </p:txBody>
      </p:sp>
      <p:sp>
        <p:nvSpPr>
          <p:cNvPr id="6" name="TextBox 5">
            <a:extLst>
              <a:ext uri="{FF2B5EF4-FFF2-40B4-BE49-F238E27FC236}">
                <a16:creationId xmlns:a16="http://schemas.microsoft.com/office/drawing/2014/main" id="{D1BE5469-50DF-AC49-92E7-70FC7D36AA95}"/>
              </a:ext>
            </a:extLst>
          </p:cNvPr>
          <p:cNvSpPr txBox="1"/>
          <p:nvPr/>
        </p:nvSpPr>
        <p:spPr>
          <a:xfrm>
            <a:off x="4054685" y="4780406"/>
            <a:ext cx="3421771" cy="369332"/>
          </a:xfrm>
          <a:prstGeom prst="rect">
            <a:avLst/>
          </a:prstGeom>
          <a:solidFill>
            <a:srgbClr val="FF0000"/>
          </a:solidFill>
        </p:spPr>
        <p:txBody>
          <a:bodyPr wrap="none" rtlCol="0">
            <a:spAutoFit/>
          </a:bodyPr>
          <a:lstStyle/>
          <a:p>
            <a:r>
              <a:rPr lang="en-US" dirty="0"/>
              <a:t>Pervasive Emotional Dysregulation</a:t>
            </a:r>
          </a:p>
        </p:txBody>
      </p:sp>
      <p:sp>
        <p:nvSpPr>
          <p:cNvPr id="14" name="Down Arrow 13">
            <a:extLst>
              <a:ext uri="{FF2B5EF4-FFF2-40B4-BE49-F238E27FC236}">
                <a16:creationId xmlns:a16="http://schemas.microsoft.com/office/drawing/2014/main" id="{AD728C90-E1AF-7644-83A8-D1166EA488E3}"/>
              </a:ext>
            </a:extLst>
          </p:cNvPr>
          <p:cNvSpPr/>
          <p:nvPr/>
        </p:nvSpPr>
        <p:spPr>
          <a:xfrm>
            <a:off x="5559421" y="3853317"/>
            <a:ext cx="484632" cy="64186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5B9B66B-FF78-B241-A9A8-F9635F72F54E}"/>
              </a:ext>
            </a:extLst>
          </p:cNvPr>
          <p:cNvSpPr txBox="1"/>
          <p:nvPr/>
        </p:nvSpPr>
        <p:spPr>
          <a:xfrm>
            <a:off x="2114766" y="2597440"/>
            <a:ext cx="2645917" cy="923330"/>
          </a:xfrm>
          <a:prstGeom prst="rect">
            <a:avLst/>
          </a:prstGeom>
          <a:noFill/>
        </p:spPr>
        <p:txBody>
          <a:bodyPr wrap="none" rtlCol="0">
            <a:spAutoFit/>
          </a:bodyPr>
          <a:lstStyle/>
          <a:p>
            <a:pPr marL="285750" indent="-285750">
              <a:buFontTx/>
              <a:buChar char="-"/>
            </a:pPr>
            <a:r>
              <a:rPr lang="en-US" dirty="0"/>
              <a:t>High sensitivity</a:t>
            </a:r>
          </a:p>
          <a:p>
            <a:pPr marL="285750" indent="-285750">
              <a:buFontTx/>
              <a:buChar char="-"/>
            </a:pPr>
            <a:r>
              <a:rPr lang="en-US" dirty="0"/>
              <a:t>High reactivity</a:t>
            </a:r>
          </a:p>
          <a:p>
            <a:pPr marL="285750" indent="-285750">
              <a:buFontTx/>
              <a:buChar char="-"/>
            </a:pPr>
            <a:r>
              <a:rPr lang="en-US" dirty="0"/>
              <a:t>Slow return to baseline</a:t>
            </a:r>
          </a:p>
        </p:txBody>
      </p:sp>
      <p:sp>
        <p:nvSpPr>
          <p:cNvPr id="16" name="TextBox 15">
            <a:extLst>
              <a:ext uri="{FF2B5EF4-FFF2-40B4-BE49-F238E27FC236}">
                <a16:creationId xmlns:a16="http://schemas.microsoft.com/office/drawing/2014/main" id="{94022BE6-01D0-C743-A55E-2300EBB571D1}"/>
              </a:ext>
            </a:extLst>
          </p:cNvPr>
          <p:cNvSpPr txBox="1"/>
          <p:nvPr/>
        </p:nvSpPr>
        <p:spPr>
          <a:xfrm>
            <a:off x="7476456" y="2571876"/>
            <a:ext cx="4467894" cy="2308324"/>
          </a:xfrm>
          <a:prstGeom prst="rect">
            <a:avLst/>
          </a:prstGeom>
          <a:noFill/>
        </p:spPr>
        <p:txBody>
          <a:bodyPr wrap="square" rtlCol="0">
            <a:spAutoFit/>
          </a:bodyPr>
          <a:lstStyle/>
          <a:p>
            <a:pPr marL="285750" indent="-285750">
              <a:buFontTx/>
              <a:buChar char="-"/>
            </a:pPr>
            <a:r>
              <a:rPr lang="en-US" dirty="0"/>
              <a:t>Indiscriminately rejects</a:t>
            </a:r>
          </a:p>
          <a:p>
            <a:pPr marL="285750" indent="-285750">
              <a:buFontTx/>
              <a:buChar char="-"/>
            </a:pPr>
            <a:r>
              <a:rPr lang="en-US" dirty="0"/>
              <a:t>Intermittently reinforces</a:t>
            </a:r>
          </a:p>
          <a:p>
            <a:pPr marL="285750" indent="-285750">
              <a:buFontTx/>
              <a:buChar char="-"/>
            </a:pPr>
            <a:r>
              <a:rPr lang="en-US" dirty="0"/>
              <a:t>Over-simplification of emotions </a:t>
            </a:r>
          </a:p>
          <a:p>
            <a:r>
              <a:rPr lang="en-US" dirty="0"/>
              <a:t>      or experiences</a:t>
            </a:r>
          </a:p>
          <a:p>
            <a:pPr marL="285750" indent="-285750">
              <a:buFont typeface="Arial" panose="020B0604020202020204" pitchFamily="34" charset="0"/>
              <a:buChar char="•"/>
            </a:pPr>
            <a:r>
              <a:rPr lang="en-US" dirty="0"/>
              <a:t>A family or a sociocultural system that </a:t>
            </a:r>
          </a:p>
          <a:p>
            <a:r>
              <a:rPr lang="en-US" dirty="0"/>
              <a:t>constantly send the message that your emotions do not make</a:t>
            </a:r>
          </a:p>
          <a:p>
            <a:r>
              <a:rPr lang="en-US" dirty="0"/>
              <a:t>sense</a:t>
            </a:r>
          </a:p>
        </p:txBody>
      </p:sp>
      <p:sp>
        <p:nvSpPr>
          <p:cNvPr id="17" name="TextBox 16">
            <a:extLst>
              <a:ext uri="{FF2B5EF4-FFF2-40B4-BE49-F238E27FC236}">
                <a16:creationId xmlns:a16="http://schemas.microsoft.com/office/drawing/2014/main" id="{A022D731-7AE8-7749-97C2-22B56BF47EAC}"/>
              </a:ext>
            </a:extLst>
          </p:cNvPr>
          <p:cNvSpPr txBox="1"/>
          <p:nvPr/>
        </p:nvSpPr>
        <p:spPr>
          <a:xfrm>
            <a:off x="4666064" y="5357455"/>
            <a:ext cx="2568075" cy="923330"/>
          </a:xfrm>
          <a:prstGeom prst="rect">
            <a:avLst/>
          </a:prstGeom>
          <a:noFill/>
        </p:spPr>
        <p:txBody>
          <a:bodyPr wrap="none" rtlCol="0">
            <a:spAutoFit/>
          </a:bodyPr>
          <a:lstStyle/>
          <a:p>
            <a:pPr marL="285750" indent="-285750">
              <a:buFontTx/>
              <a:buChar char="-"/>
            </a:pPr>
            <a:r>
              <a:rPr lang="en-US" dirty="0"/>
              <a:t>Impulsivity</a:t>
            </a:r>
          </a:p>
          <a:p>
            <a:pPr marL="285750" indent="-285750">
              <a:buFontTx/>
              <a:buChar char="-"/>
            </a:pPr>
            <a:r>
              <a:rPr lang="en-US" dirty="0"/>
              <a:t>Emotional instability</a:t>
            </a:r>
          </a:p>
          <a:p>
            <a:pPr marL="285750" indent="-285750">
              <a:buFontTx/>
              <a:buChar char="-"/>
            </a:pPr>
            <a:r>
              <a:rPr lang="en-US" dirty="0"/>
              <a:t>Relationship problems</a:t>
            </a:r>
          </a:p>
        </p:txBody>
      </p:sp>
    </p:spTree>
    <p:extLst>
      <p:ext uri="{BB962C8B-B14F-4D97-AF65-F5344CB8AC3E}">
        <p14:creationId xmlns:p14="http://schemas.microsoft.com/office/powerpoint/2010/main" val="25672713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8" name="Rectangle 27">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92"/>
            <a:ext cx="12191998"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35"/>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8" y="-5307777"/>
            <a:ext cx="1576446" cy="12192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986"/>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90EBEA-BCBA-E749-9802-48A95ED09F44}"/>
              </a:ext>
            </a:extLst>
          </p:cNvPr>
          <p:cNvSpPr>
            <a:spLocks noGrp="1"/>
          </p:cNvSpPr>
          <p:nvPr>
            <p:ph type="title"/>
          </p:nvPr>
        </p:nvSpPr>
        <p:spPr>
          <a:xfrm>
            <a:off x="699714" y="353160"/>
            <a:ext cx="7091300" cy="898581"/>
          </a:xfrm>
        </p:spPr>
        <p:txBody>
          <a:bodyPr vert="horz" lIns="91440" tIns="45720" rIns="91440" bIns="45720" rtlCol="0" anchor="ctr">
            <a:normAutofit/>
          </a:bodyPr>
          <a:lstStyle/>
          <a:p>
            <a:r>
              <a:rPr lang="en-US" sz="2800">
                <a:solidFill>
                  <a:srgbClr val="FFFFFF"/>
                </a:solidFill>
              </a:rPr>
              <a:t>Self-Soothing</a:t>
            </a:r>
            <a:br>
              <a:rPr lang="en-US" sz="2800">
                <a:solidFill>
                  <a:srgbClr val="FFFFFF"/>
                </a:solidFill>
              </a:rPr>
            </a:br>
            <a:r>
              <a:rPr lang="en-US" sz="2800">
                <a:solidFill>
                  <a:srgbClr val="FFFFFF"/>
                </a:solidFill>
              </a:rPr>
              <a:t>5 senses</a:t>
            </a:r>
          </a:p>
        </p:txBody>
      </p:sp>
      <p:pic>
        <p:nvPicPr>
          <p:cNvPr id="21" name="Content Placeholder 4" descr="A screenshot of a cell phone&#10;&#10;Description automatically generated">
            <a:extLst>
              <a:ext uri="{FF2B5EF4-FFF2-40B4-BE49-F238E27FC236}">
                <a16:creationId xmlns:a16="http://schemas.microsoft.com/office/drawing/2014/main" id="{72DD4A39-1A8A-4B41-A32A-EA2399837EAD}"/>
              </a:ext>
            </a:extLst>
          </p:cNvPr>
          <p:cNvPicPr>
            <a:picLocks noChangeAspect="1"/>
          </p:cNvPicPr>
          <p:nvPr/>
        </p:nvPicPr>
        <p:blipFill>
          <a:blip r:embed="rId2"/>
          <a:stretch>
            <a:fillRect/>
          </a:stretch>
        </p:blipFill>
        <p:spPr>
          <a:xfrm>
            <a:off x="699714" y="1928621"/>
            <a:ext cx="3997637" cy="3997637"/>
          </a:xfrm>
          <a:prstGeom prst="rect">
            <a:avLst/>
          </a:prstGeom>
        </p:spPr>
      </p:pic>
      <p:pic>
        <p:nvPicPr>
          <p:cNvPr id="4" name="Content Placeholder 3">
            <a:extLst>
              <a:ext uri="{FF2B5EF4-FFF2-40B4-BE49-F238E27FC236}">
                <a16:creationId xmlns:a16="http://schemas.microsoft.com/office/drawing/2014/main" id="{D99FB188-F7D6-294C-9A41-CB0BBC090157}"/>
              </a:ext>
            </a:extLst>
          </p:cNvPr>
          <p:cNvPicPr>
            <a:picLocks noGrp="1" noChangeAspect="1"/>
          </p:cNvPicPr>
          <p:nvPr>
            <p:ph idx="1"/>
          </p:nvPr>
        </p:nvPicPr>
        <p:blipFill>
          <a:blip r:embed="rId3"/>
          <a:stretch>
            <a:fillRect/>
          </a:stretch>
        </p:blipFill>
        <p:spPr>
          <a:xfrm>
            <a:off x="5397065" y="1603915"/>
            <a:ext cx="4661335" cy="4467036"/>
          </a:xfrm>
          <a:prstGeom prst="rect">
            <a:avLst/>
          </a:prstGeom>
        </p:spPr>
      </p:pic>
      <p:pic>
        <p:nvPicPr>
          <p:cNvPr id="10" name="Picture 2" descr="Academics Home | UT Health San Antonio">
            <a:extLst>
              <a:ext uri="{FF2B5EF4-FFF2-40B4-BE49-F238E27FC236}">
                <a16:creationId xmlns:a16="http://schemas.microsoft.com/office/drawing/2014/main" id="{9B2E0C45-F201-324C-9F63-38C858757E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32424" y="5845086"/>
            <a:ext cx="3059575" cy="1043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17748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64CB42A8-E9D7-1C48-8A98-C8ECE8ECF87F}"/>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dirty="0">
                <a:solidFill>
                  <a:srgbClr val="FFFFFF"/>
                </a:solidFill>
                <a:latin typeface="+mj-lt"/>
                <a:ea typeface="+mj-ea"/>
                <a:cs typeface="+mj-cs"/>
              </a:rPr>
              <a:t>Improving the moment</a:t>
            </a:r>
          </a:p>
        </p:txBody>
      </p:sp>
      <p:pic>
        <p:nvPicPr>
          <p:cNvPr id="4" name="Content Placeholder 3">
            <a:extLst>
              <a:ext uri="{FF2B5EF4-FFF2-40B4-BE49-F238E27FC236}">
                <a16:creationId xmlns:a16="http://schemas.microsoft.com/office/drawing/2014/main" id="{BB556308-572E-1A41-B345-A3720CBACD0C}"/>
              </a:ext>
            </a:extLst>
          </p:cNvPr>
          <p:cNvPicPr>
            <a:picLocks noGrp="1" noChangeAspect="1"/>
          </p:cNvPicPr>
          <p:nvPr>
            <p:ph idx="1"/>
          </p:nvPr>
        </p:nvPicPr>
        <p:blipFill>
          <a:blip r:embed="rId2"/>
          <a:stretch>
            <a:fillRect/>
          </a:stretch>
        </p:blipFill>
        <p:spPr>
          <a:xfrm>
            <a:off x="4601043" y="283853"/>
            <a:ext cx="4546623" cy="5923584"/>
          </a:xfrm>
          <a:prstGeom prst="rect">
            <a:avLst/>
          </a:prstGeom>
        </p:spPr>
      </p:pic>
      <p:pic>
        <p:nvPicPr>
          <p:cNvPr id="10" name="Picture 2" descr="Academics Home | UT Health San Antonio">
            <a:extLst>
              <a:ext uri="{FF2B5EF4-FFF2-40B4-BE49-F238E27FC236}">
                <a16:creationId xmlns:a16="http://schemas.microsoft.com/office/drawing/2014/main" id="{8ADC9206-001D-3E47-941C-236F0B5BBC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2424" y="5845086"/>
            <a:ext cx="3059575" cy="1043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66683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2E17E911-875F-4DE5-8699-99D9F1805A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reeform: Shape 32">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5" name="Rectangle 34">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EED0560D-6C9E-2042-A450-BF1204F8FE41}"/>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r">
              <a:spcBef>
                <a:spcPct val="0"/>
              </a:spcBef>
            </a:pPr>
            <a:r>
              <a:rPr lang="en-US" sz="4000">
                <a:solidFill>
                  <a:srgbClr val="FFFFFF"/>
                </a:solidFill>
              </a:rPr>
              <a:t>Reality Acceptance Skills</a:t>
            </a:r>
          </a:p>
        </p:txBody>
      </p:sp>
      <p:sp>
        <p:nvSpPr>
          <p:cNvPr id="2" name="TextBox 1">
            <a:extLst>
              <a:ext uri="{FF2B5EF4-FFF2-40B4-BE49-F238E27FC236}">
                <a16:creationId xmlns:a16="http://schemas.microsoft.com/office/drawing/2014/main" id="{B763A260-5416-C645-8B91-873FD1E1C49B}"/>
              </a:ext>
            </a:extLst>
          </p:cNvPr>
          <p:cNvSpPr txBox="1"/>
          <p:nvPr/>
        </p:nvSpPr>
        <p:spPr>
          <a:xfrm>
            <a:off x="4581727" y="649480"/>
            <a:ext cx="3025303" cy="5546047"/>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800" dirty="0"/>
              <a:t>These are skills for how to live a life that is not the life you want (in this moment).</a:t>
            </a:r>
          </a:p>
          <a:p>
            <a:pPr indent="-228600">
              <a:lnSpc>
                <a:spcPct val="90000"/>
              </a:lnSpc>
              <a:spcAft>
                <a:spcPts val="600"/>
              </a:spcAft>
              <a:buFont typeface="Arial" panose="020B0604020202020204" pitchFamily="34" charset="0"/>
              <a:buChar char="•"/>
            </a:pPr>
            <a:endParaRPr lang="en-US" sz="2000" dirty="0"/>
          </a:p>
        </p:txBody>
      </p:sp>
      <p:pic>
        <p:nvPicPr>
          <p:cNvPr id="21" name="Picture 20" descr="Hand reaching out to sun">
            <a:extLst>
              <a:ext uri="{FF2B5EF4-FFF2-40B4-BE49-F238E27FC236}">
                <a16:creationId xmlns:a16="http://schemas.microsoft.com/office/drawing/2014/main" id="{8F5BFA94-62BD-55A9-C784-9F3F07648E82}"/>
              </a:ext>
            </a:extLst>
          </p:cNvPr>
          <p:cNvPicPr>
            <a:picLocks noChangeAspect="1"/>
          </p:cNvPicPr>
          <p:nvPr/>
        </p:nvPicPr>
        <p:blipFill rotWithShape="1">
          <a:blip r:embed="rId3"/>
          <a:srcRect l="39251" r="20865" b="2"/>
          <a:stretch/>
        </p:blipFill>
        <p:spPr>
          <a:xfrm>
            <a:off x="8109502" y="10"/>
            <a:ext cx="4082498" cy="6857990"/>
          </a:xfrm>
          <a:prstGeom prst="rect">
            <a:avLst/>
          </a:prstGeom>
        </p:spPr>
      </p:pic>
      <p:pic>
        <p:nvPicPr>
          <p:cNvPr id="11" name="Picture 2" descr="Academics Home | UT Health San Antonio">
            <a:extLst>
              <a:ext uri="{FF2B5EF4-FFF2-40B4-BE49-F238E27FC236}">
                <a16:creationId xmlns:a16="http://schemas.microsoft.com/office/drawing/2014/main" id="{6038574D-8D20-E247-998F-5E30BA8872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32424" y="5845086"/>
            <a:ext cx="3059575" cy="1043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01183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FA4A6-C859-8A40-8C87-F2AFF00B202D}"/>
              </a:ext>
            </a:extLst>
          </p:cNvPr>
          <p:cNvSpPr>
            <a:spLocks noGrp="1"/>
          </p:cNvSpPr>
          <p:nvPr>
            <p:ph type="title"/>
          </p:nvPr>
        </p:nvSpPr>
        <p:spPr>
          <a:xfrm>
            <a:off x="804511" y="575333"/>
            <a:ext cx="10391200" cy="763600"/>
          </a:xfrm>
        </p:spPr>
        <p:txBody>
          <a:bodyPr wrap="square" anchor="ctr">
            <a:normAutofit/>
          </a:bodyPr>
          <a:lstStyle/>
          <a:p>
            <a:pPr>
              <a:lnSpc>
                <a:spcPct val="90000"/>
              </a:lnSpc>
            </a:pPr>
            <a:r>
              <a:rPr lang="en-US" dirty="0"/>
              <a:t>Radical Acceptance</a:t>
            </a:r>
            <a:endParaRPr lang="en-US"/>
          </a:p>
        </p:txBody>
      </p:sp>
      <p:sp>
        <p:nvSpPr>
          <p:cNvPr id="3" name="Content Placeholder 2">
            <a:extLst>
              <a:ext uri="{FF2B5EF4-FFF2-40B4-BE49-F238E27FC236}">
                <a16:creationId xmlns:a16="http://schemas.microsoft.com/office/drawing/2014/main" id="{818D9923-12FF-BA4D-A558-BC2FE7B9A8D0}"/>
              </a:ext>
            </a:extLst>
          </p:cNvPr>
          <p:cNvSpPr>
            <a:spLocks noGrp="1"/>
          </p:cNvSpPr>
          <p:nvPr>
            <p:ph type="body" idx="1"/>
          </p:nvPr>
        </p:nvSpPr>
        <p:spPr>
          <a:xfrm>
            <a:off x="5515427" y="2660072"/>
            <a:ext cx="6532748" cy="2612963"/>
          </a:xfrm>
        </p:spPr>
        <p:txBody>
          <a:bodyPr wrap="square" anchor="t">
            <a:normAutofit/>
          </a:bodyPr>
          <a:lstStyle/>
          <a:p>
            <a:pPr>
              <a:spcAft>
                <a:spcPts val="600"/>
              </a:spcAft>
              <a:buSzPct val="80000"/>
            </a:pPr>
            <a:r>
              <a:rPr lang="en-US" sz="4000" dirty="0"/>
              <a:t>What is radical acceptance?</a:t>
            </a:r>
          </a:p>
          <a:p>
            <a:pPr>
              <a:spcAft>
                <a:spcPts val="600"/>
              </a:spcAft>
              <a:buSzPct val="80000"/>
            </a:pPr>
            <a:r>
              <a:rPr lang="en-US" sz="4000" dirty="0"/>
              <a:t>What has to be accepted?</a:t>
            </a:r>
          </a:p>
          <a:p>
            <a:pPr>
              <a:spcAft>
                <a:spcPts val="600"/>
              </a:spcAft>
              <a:buSzPct val="80000"/>
            </a:pPr>
            <a:r>
              <a:rPr lang="en-US" sz="4000" dirty="0"/>
              <a:t>Why accept reality?</a:t>
            </a:r>
          </a:p>
          <a:p>
            <a:pPr marL="0" indent="0">
              <a:spcAft>
                <a:spcPts val="600"/>
              </a:spcAft>
              <a:buSzPct val="80000"/>
              <a:buNone/>
            </a:pPr>
            <a:endParaRPr lang="en-US" dirty="0"/>
          </a:p>
        </p:txBody>
      </p:sp>
      <p:pic>
        <p:nvPicPr>
          <p:cNvPr id="4" name="Picture 2" descr="Radical Acceptance - YouTube">
            <a:extLst>
              <a:ext uri="{FF2B5EF4-FFF2-40B4-BE49-F238E27FC236}">
                <a16:creationId xmlns:a16="http://schemas.microsoft.com/office/drawing/2014/main" id="{34A52C21-02D4-4EE5-94BA-17A5CA4A80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583" r="27639"/>
          <a:stretch/>
        </p:blipFill>
        <p:spPr bwMode="auto">
          <a:xfrm>
            <a:off x="399244" y="1526738"/>
            <a:ext cx="5120640" cy="49852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Academics Home | UT Health San Antonio">
            <a:extLst>
              <a:ext uri="{FF2B5EF4-FFF2-40B4-BE49-F238E27FC236}">
                <a16:creationId xmlns:a16="http://schemas.microsoft.com/office/drawing/2014/main" id="{88DDD630-D698-2148-8E6E-286D0A9DDE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2424" y="5845086"/>
            <a:ext cx="3059575" cy="1043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79867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86EF0-F121-9F4B-B03C-EC4D048DE23A}"/>
              </a:ext>
            </a:extLst>
          </p:cNvPr>
          <p:cNvSpPr>
            <a:spLocks noGrp="1"/>
          </p:cNvSpPr>
          <p:nvPr>
            <p:ph type="title"/>
          </p:nvPr>
        </p:nvSpPr>
        <p:spPr>
          <a:xfrm>
            <a:off x="0" y="3710613"/>
            <a:ext cx="3290887" cy="2452687"/>
          </a:xfrm>
        </p:spPr>
        <p:txBody>
          <a:bodyPr anchor="ctr">
            <a:normAutofit/>
          </a:bodyPr>
          <a:lstStyle/>
          <a:p>
            <a:r>
              <a:rPr lang="en-US" sz="3600" dirty="0">
                <a:solidFill>
                  <a:schemeClr val="accent1"/>
                </a:solidFill>
              </a:rPr>
              <a:t>Reality acceptance skills</a:t>
            </a:r>
          </a:p>
        </p:txBody>
      </p:sp>
      <p:pic>
        <p:nvPicPr>
          <p:cNvPr id="1026" name="Picture 2" descr="Dropped Ice Cream Images – Browse 12,891 Stock Photos, Vectors, and Video |  Adobe Stock">
            <a:extLst>
              <a:ext uri="{FF2B5EF4-FFF2-40B4-BE49-F238E27FC236}">
                <a16:creationId xmlns:a16="http://schemas.microsoft.com/office/drawing/2014/main" id="{914E2C9E-23FE-F142-8D5C-605404F323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8220" b="26185"/>
          <a:stretch/>
        </p:blipFill>
        <p:spPr bwMode="auto">
          <a:xfrm>
            <a:off x="20" y="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A21F6614-782B-C643-9C26-9D610A3A82F0}"/>
              </a:ext>
            </a:extLst>
          </p:cNvPr>
          <p:cNvSpPr>
            <a:spLocks noGrp="1"/>
          </p:cNvSpPr>
          <p:nvPr>
            <p:ph idx="1"/>
          </p:nvPr>
        </p:nvSpPr>
        <p:spPr>
          <a:xfrm>
            <a:off x="3467100" y="3384386"/>
            <a:ext cx="7968018" cy="3105140"/>
          </a:xfrm>
        </p:spPr>
        <p:txBody>
          <a:bodyPr anchor="ctr">
            <a:normAutofit/>
          </a:bodyPr>
          <a:lstStyle/>
          <a:p>
            <a:r>
              <a:rPr lang="en-US" sz="2400" dirty="0"/>
              <a:t>Reality acceptance skills are skills for accepting your life as it is in the moment.</a:t>
            </a:r>
          </a:p>
          <a:p>
            <a:r>
              <a:rPr lang="en-US" sz="2400" dirty="0"/>
              <a:t>They are particularly useful when you are living a life that is not the life you want. </a:t>
            </a:r>
          </a:p>
          <a:p>
            <a:endParaRPr lang="en-US" sz="2400" dirty="0"/>
          </a:p>
          <a:p>
            <a:pPr marL="0" indent="0">
              <a:buNone/>
            </a:pPr>
            <a:r>
              <a:rPr lang="en-US" sz="2400" dirty="0"/>
              <a:t>* This skill is a key skill to determine how well patient can work on change skills in the LR</a:t>
            </a:r>
          </a:p>
        </p:txBody>
      </p:sp>
      <p:pic>
        <p:nvPicPr>
          <p:cNvPr id="5" name="Picture 2" descr="Academics Home | UT Health San Antonio">
            <a:extLst>
              <a:ext uri="{FF2B5EF4-FFF2-40B4-BE49-F238E27FC236}">
                <a16:creationId xmlns:a16="http://schemas.microsoft.com/office/drawing/2014/main" id="{4FBDF3C1-62C0-3A42-922A-DE7FF3C236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32424" y="5845086"/>
            <a:ext cx="3059575" cy="1043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87841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DD7A91-28F5-2945-B28C-796950A96150}"/>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r"/>
            <a:r>
              <a:rPr lang="en-US" sz="4000" kern="1200" dirty="0">
                <a:solidFill>
                  <a:srgbClr val="FFFFFF"/>
                </a:solidFill>
                <a:latin typeface="+mj-lt"/>
                <a:ea typeface="+mj-ea"/>
                <a:cs typeface="+mj-cs"/>
              </a:rPr>
              <a:t>Overview of SIX BASIC Reality Acceptance skills</a:t>
            </a:r>
          </a:p>
        </p:txBody>
      </p:sp>
      <p:sp>
        <p:nvSpPr>
          <p:cNvPr id="3" name="Content Placeholder 2">
            <a:extLst>
              <a:ext uri="{FF2B5EF4-FFF2-40B4-BE49-F238E27FC236}">
                <a16:creationId xmlns:a16="http://schemas.microsoft.com/office/drawing/2014/main" id="{DAD6D002-6CBE-854D-AD8F-32E6DC9E6542}"/>
              </a:ext>
            </a:extLst>
          </p:cNvPr>
          <p:cNvSpPr>
            <a:spLocks noGrp="1"/>
          </p:cNvSpPr>
          <p:nvPr>
            <p:ph sz="half" idx="1"/>
          </p:nvPr>
        </p:nvSpPr>
        <p:spPr>
          <a:xfrm>
            <a:off x="4082499" y="649480"/>
            <a:ext cx="4026995" cy="5546047"/>
          </a:xfrm>
        </p:spPr>
        <p:txBody>
          <a:bodyPr vert="horz" lIns="91440" tIns="45720" rIns="91440" bIns="45720" rtlCol="0" anchor="ctr">
            <a:normAutofit/>
          </a:bodyPr>
          <a:lstStyle/>
          <a:p>
            <a:r>
              <a:rPr lang="en-US" sz="2000" dirty="0"/>
              <a:t>Radical Acceptance</a:t>
            </a:r>
          </a:p>
          <a:p>
            <a:r>
              <a:rPr lang="en-US" sz="2000" dirty="0"/>
              <a:t>Turning the mind</a:t>
            </a:r>
          </a:p>
          <a:p>
            <a:r>
              <a:rPr lang="en-US" sz="2000" dirty="0"/>
              <a:t>Willingness</a:t>
            </a:r>
          </a:p>
          <a:p>
            <a:r>
              <a:rPr lang="en-US" sz="2000" dirty="0"/>
              <a:t>Half-Smiling and Willing hands</a:t>
            </a:r>
          </a:p>
          <a:p>
            <a:r>
              <a:rPr lang="en-US" sz="2000" dirty="0"/>
              <a:t>Allowing the mind: Mindfulness of Current Thoughts</a:t>
            </a:r>
          </a:p>
        </p:txBody>
      </p:sp>
      <p:pic>
        <p:nvPicPr>
          <p:cNvPr id="5" name="Content Placeholder 4" descr="A screenshot of a cell phone&#10;&#10;Description automatically generated">
            <a:extLst>
              <a:ext uri="{FF2B5EF4-FFF2-40B4-BE49-F238E27FC236}">
                <a16:creationId xmlns:a16="http://schemas.microsoft.com/office/drawing/2014/main" id="{F5CE8E8A-57A3-6444-AA58-B24AD36B6018}"/>
              </a:ext>
            </a:extLst>
          </p:cNvPr>
          <p:cNvPicPr>
            <a:picLocks noGrp="1" noChangeAspect="1"/>
          </p:cNvPicPr>
          <p:nvPr>
            <p:ph sz="half" idx="2"/>
          </p:nvPr>
        </p:nvPicPr>
        <p:blipFill rotWithShape="1">
          <a:blip r:embed="rId2"/>
          <a:srcRect r="8765"/>
          <a:stretch/>
        </p:blipFill>
        <p:spPr>
          <a:xfrm>
            <a:off x="8109494" y="257999"/>
            <a:ext cx="3615776" cy="5163708"/>
          </a:xfrm>
          <a:prstGeom prst="rect">
            <a:avLst/>
          </a:prstGeom>
        </p:spPr>
      </p:pic>
      <p:pic>
        <p:nvPicPr>
          <p:cNvPr id="11" name="Picture 2" descr="Academics Home | UT Health San Antonio">
            <a:extLst>
              <a:ext uri="{FF2B5EF4-FFF2-40B4-BE49-F238E27FC236}">
                <a16:creationId xmlns:a16="http://schemas.microsoft.com/office/drawing/2014/main" id="{29DCCA54-14F3-D442-820D-22DBD2EFFE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2424" y="5845086"/>
            <a:ext cx="3059575" cy="1043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98908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F9E687-9CFC-5642-97D7-F5CB0EEFB6AC}"/>
              </a:ext>
            </a:extLst>
          </p:cNvPr>
          <p:cNvSpPr>
            <a:spLocks noGrp="1"/>
          </p:cNvSpPr>
          <p:nvPr>
            <p:ph type="title" idx="3"/>
          </p:nvPr>
        </p:nvSpPr>
        <p:spPr>
          <a:xfrm>
            <a:off x="466722" y="586855"/>
            <a:ext cx="3201366" cy="3387497"/>
          </a:xfrm>
        </p:spPr>
        <p:txBody>
          <a:bodyPr vert="horz" lIns="91440" tIns="45720" rIns="91440" bIns="45720" rtlCol="0" anchor="b">
            <a:normAutofit/>
          </a:bodyPr>
          <a:lstStyle/>
          <a:p>
            <a:pPr algn="r">
              <a:spcBef>
                <a:spcPct val="0"/>
              </a:spcBef>
            </a:pPr>
            <a:r>
              <a:rPr lang="en-US" kern="1200">
                <a:solidFill>
                  <a:srgbClr val="FFFFFF"/>
                </a:solidFill>
                <a:latin typeface="+mj-lt"/>
                <a:ea typeface="+mj-ea"/>
                <a:cs typeface="+mj-cs"/>
              </a:rPr>
              <a:t>Guidelines for Accepting Reality</a:t>
            </a:r>
          </a:p>
        </p:txBody>
      </p:sp>
      <p:sp>
        <p:nvSpPr>
          <p:cNvPr id="3" name="Content Placeholder 2">
            <a:extLst>
              <a:ext uri="{FF2B5EF4-FFF2-40B4-BE49-F238E27FC236}">
                <a16:creationId xmlns:a16="http://schemas.microsoft.com/office/drawing/2014/main" id="{0FB023ED-EF5E-464E-AEF1-840055CFD4C0}"/>
              </a:ext>
            </a:extLst>
          </p:cNvPr>
          <p:cNvSpPr>
            <a:spLocks noGrp="1"/>
          </p:cNvSpPr>
          <p:nvPr>
            <p:ph idx="4294967295"/>
          </p:nvPr>
        </p:nvSpPr>
        <p:spPr>
          <a:xfrm>
            <a:off x="4581727" y="649480"/>
            <a:ext cx="3025303" cy="5546047"/>
          </a:xfrm>
        </p:spPr>
        <p:txBody>
          <a:bodyPr vert="horz" lIns="91440" tIns="45720" rIns="91440" bIns="45720" rtlCol="0" anchor="ctr">
            <a:normAutofit/>
          </a:bodyPr>
          <a:lstStyle/>
          <a:p>
            <a:pPr>
              <a:spcAft>
                <a:spcPts val="600"/>
              </a:spcAft>
            </a:pPr>
            <a:endParaRPr lang="en-US" sz="2000" dirty="0"/>
          </a:p>
          <a:p>
            <a:pPr>
              <a:spcAft>
                <a:spcPts val="600"/>
              </a:spcAft>
            </a:pPr>
            <a:r>
              <a:rPr lang="en-US" sz="2400" dirty="0"/>
              <a:t>Observing Your Breath</a:t>
            </a:r>
          </a:p>
          <a:p>
            <a:pPr>
              <a:spcAft>
                <a:spcPts val="600"/>
              </a:spcAft>
            </a:pPr>
            <a:r>
              <a:rPr lang="en-US" sz="2400" dirty="0"/>
              <a:t>Half-smiling</a:t>
            </a:r>
          </a:p>
          <a:p>
            <a:pPr>
              <a:spcAft>
                <a:spcPts val="600"/>
              </a:spcAft>
            </a:pPr>
            <a:r>
              <a:rPr lang="en-US" sz="2400" dirty="0"/>
              <a:t>Awareness</a:t>
            </a:r>
          </a:p>
          <a:p>
            <a:pPr>
              <a:spcAft>
                <a:spcPts val="600"/>
              </a:spcAft>
            </a:pPr>
            <a:r>
              <a:rPr lang="en-US" sz="2400" dirty="0"/>
              <a:t>Radical Acceptance</a:t>
            </a:r>
          </a:p>
          <a:p>
            <a:pPr lvl="1">
              <a:spcAft>
                <a:spcPts val="600"/>
              </a:spcAft>
            </a:pPr>
            <a:r>
              <a:rPr lang="en-US" dirty="0"/>
              <a:t>Turning the Mind</a:t>
            </a:r>
          </a:p>
          <a:p>
            <a:pPr lvl="1">
              <a:spcAft>
                <a:spcPts val="600"/>
              </a:spcAft>
            </a:pPr>
            <a:r>
              <a:rPr lang="en-US" dirty="0"/>
              <a:t>Willingness (over willfulness)</a:t>
            </a:r>
          </a:p>
        </p:txBody>
      </p:sp>
      <p:pic>
        <p:nvPicPr>
          <p:cNvPr id="4" name="Picture 2" descr="Meme Creator - Funny I ACCEPT Meme Generator at MemeCreator.org!">
            <a:extLst>
              <a:ext uri="{FF2B5EF4-FFF2-40B4-BE49-F238E27FC236}">
                <a16:creationId xmlns:a16="http://schemas.microsoft.com/office/drawing/2014/main" id="{6FBF6AD9-5FCD-4191-9741-1E09F9C599D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109502" y="1320451"/>
            <a:ext cx="3615776" cy="422897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Academics Home | UT Health San Antonio">
            <a:extLst>
              <a:ext uri="{FF2B5EF4-FFF2-40B4-BE49-F238E27FC236}">
                <a16:creationId xmlns:a16="http://schemas.microsoft.com/office/drawing/2014/main" id="{03F514A7-015C-BE47-95FD-4EFC4DFD0C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2424" y="5845086"/>
            <a:ext cx="3059575" cy="1043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96556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EDC00A-C101-EF4E-AE1A-BBC71496DA9E}"/>
              </a:ext>
            </a:extLst>
          </p:cNvPr>
          <p:cNvSpPr>
            <a:spLocks noGrp="1"/>
          </p:cNvSpPr>
          <p:nvPr>
            <p:ph type="title"/>
          </p:nvPr>
        </p:nvSpPr>
        <p:spPr>
          <a:xfrm>
            <a:off x="823442" y="921715"/>
            <a:ext cx="5163022" cy="2635993"/>
          </a:xfrm>
        </p:spPr>
        <p:txBody>
          <a:bodyPr vert="horz" lIns="91440" tIns="45720" rIns="91440" bIns="45720" rtlCol="0" anchor="b">
            <a:normAutofit/>
          </a:bodyPr>
          <a:lstStyle/>
          <a:p>
            <a:pPr>
              <a:spcBef>
                <a:spcPct val="0"/>
              </a:spcBef>
            </a:pPr>
            <a:r>
              <a:rPr lang="en-US" sz="4800" kern="1200">
                <a:solidFill>
                  <a:schemeClr val="tx1"/>
                </a:solidFill>
                <a:latin typeface="+mj-lt"/>
                <a:ea typeface="+mj-ea"/>
                <a:cs typeface="+mj-cs"/>
              </a:rPr>
              <a:t>Willingness: Half-Smile &amp; Willing Hands </a:t>
            </a:r>
          </a:p>
        </p:txBody>
      </p:sp>
      <p:sp>
        <p:nvSpPr>
          <p:cNvPr id="11" name="Rectangle 10">
            <a:extLst>
              <a:ext uri="{FF2B5EF4-FFF2-40B4-BE49-F238E27FC236}">
                <a16:creationId xmlns:a16="http://schemas.microsoft.com/office/drawing/2014/main" id="{BC05CA36-AD6A-4ABF-9A05-52E5A143D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4331EE8-85A4-4588-8D9E-70E534D47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4022220"/>
            <a:ext cx="81533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9D6C862-61CC-4B46-8080-96583D653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12253472"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7BBFCCDE-87DA-B04C-B67B-42AFE5CDB5FD}"/>
              </a:ext>
            </a:extLst>
          </p:cNvPr>
          <p:cNvSpPr>
            <a:spLocks noGrp="1"/>
          </p:cNvSpPr>
          <p:nvPr>
            <p:ph type="subTitle" idx="1"/>
          </p:nvPr>
        </p:nvSpPr>
        <p:spPr>
          <a:xfrm>
            <a:off x="823442" y="4308262"/>
            <a:ext cx="4662957" cy="1395022"/>
          </a:xfrm>
        </p:spPr>
        <p:txBody>
          <a:bodyPr vert="horz" lIns="91440" tIns="45720" rIns="91440" bIns="45720" rtlCol="0" anchor="t">
            <a:noAutofit/>
          </a:bodyPr>
          <a:lstStyle/>
          <a:p>
            <a:pPr marL="0" indent="0">
              <a:spcBef>
                <a:spcPts val="1000"/>
              </a:spcBef>
              <a:spcAft>
                <a:spcPts val="600"/>
              </a:spcAft>
            </a:pPr>
            <a:r>
              <a:rPr lang="en-US" sz="2800" b="1" kern="1200" dirty="0">
                <a:solidFill>
                  <a:srgbClr val="FFFFFF"/>
                </a:solidFill>
                <a:latin typeface="+mn-lt"/>
                <a:ea typeface="+mn-ea"/>
                <a:cs typeface="+mn-cs"/>
              </a:rPr>
              <a:t>Accepting reality with your body</a:t>
            </a:r>
          </a:p>
          <a:p>
            <a:pPr marL="0" indent="0">
              <a:spcBef>
                <a:spcPts val="1000"/>
              </a:spcBef>
              <a:spcAft>
                <a:spcPts val="600"/>
              </a:spcAft>
            </a:pPr>
            <a:endParaRPr lang="en-US" sz="2800" b="1" kern="1200" dirty="0">
              <a:solidFill>
                <a:srgbClr val="FFFFFF"/>
              </a:solidFill>
              <a:latin typeface="+mn-lt"/>
              <a:ea typeface="+mn-ea"/>
              <a:cs typeface="+mn-cs"/>
            </a:endParaRPr>
          </a:p>
          <a:p>
            <a:pPr marL="0" indent="0">
              <a:spcBef>
                <a:spcPts val="1000"/>
              </a:spcBef>
              <a:spcAft>
                <a:spcPts val="600"/>
              </a:spcAft>
            </a:pPr>
            <a:r>
              <a:rPr lang="en-US" sz="2800" b="1" kern="1200" dirty="0">
                <a:solidFill>
                  <a:srgbClr val="FFFFFF"/>
                </a:solidFill>
                <a:latin typeface="+mn-lt"/>
                <a:ea typeface="+mn-ea"/>
                <a:cs typeface="+mn-cs"/>
              </a:rPr>
              <a:t>Body posture practice/mindfulness</a:t>
            </a:r>
          </a:p>
        </p:txBody>
      </p:sp>
      <p:pic>
        <p:nvPicPr>
          <p:cNvPr id="4" name="Picture 2" descr="dbt memes | Explore Tumblr Posts and Blogs | Tumgir">
            <a:extLst>
              <a:ext uri="{FF2B5EF4-FFF2-40B4-BE49-F238E27FC236}">
                <a16:creationId xmlns:a16="http://schemas.microsoft.com/office/drawing/2014/main" id="{389605F2-CCFA-4F62-9DA4-7132D626F99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507721" y="48486"/>
            <a:ext cx="5163022" cy="5163022"/>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12191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Academics Home | UT Health San Antonio">
            <a:extLst>
              <a:ext uri="{FF2B5EF4-FFF2-40B4-BE49-F238E27FC236}">
                <a16:creationId xmlns:a16="http://schemas.microsoft.com/office/drawing/2014/main" id="{57AF2838-536E-EF40-AE2F-B5C8DF0331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32424" y="5845086"/>
            <a:ext cx="3059575" cy="1043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90631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554F1C-E273-2D43-A7D9-159CC551EFED}"/>
              </a:ext>
            </a:extLst>
          </p:cNvPr>
          <p:cNvSpPr>
            <a:spLocks noGrp="1"/>
          </p:cNvSpPr>
          <p:nvPr>
            <p:ph type="title" idx="3"/>
          </p:nvPr>
        </p:nvSpPr>
        <p:spPr>
          <a:xfrm>
            <a:off x="586478" y="1683756"/>
            <a:ext cx="3115265" cy="2396359"/>
          </a:xfrm>
        </p:spPr>
        <p:txBody>
          <a:bodyPr vert="horz" lIns="91440" tIns="45720" rIns="91440" bIns="45720" rtlCol="0" anchor="b">
            <a:normAutofit/>
          </a:bodyPr>
          <a:lstStyle/>
          <a:p>
            <a:pPr algn="r">
              <a:spcBef>
                <a:spcPct val="0"/>
              </a:spcBef>
            </a:pPr>
            <a:r>
              <a:rPr lang="en-US" kern="1200">
                <a:solidFill>
                  <a:srgbClr val="FFFFFF"/>
                </a:solidFill>
                <a:latin typeface="+mj-lt"/>
                <a:ea typeface="+mj-ea"/>
                <a:cs typeface="+mj-cs"/>
              </a:rPr>
              <a:t>Mindfulness of Current Thoughts</a:t>
            </a:r>
          </a:p>
        </p:txBody>
      </p:sp>
      <p:graphicFrame>
        <p:nvGraphicFramePr>
          <p:cNvPr id="5" name="Content Placeholder 2">
            <a:extLst>
              <a:ext uri="{FF2B5EF4-FFF2-40B4-BE49-F238E27FC236}">
                <a16:creationId xmlns:a16="http://schemas.microsoft.com/office/drawing/2014/main" id="{026D17BB-AD70-CA6A-C2C6-BBD0EA535CE2}"/>
              </a:ext>
            </a:extLst>
          </p:cNvPr>
          <p:cNvGraphicFramePr>
            <a:graphicFrameLocks noGrp="1"/>
          </p:cNvGraphicFramePr>
          <p:nvPr>
            <p:ph idx="4294967295"/>
            <p:extLst>
              <p:ext uri="{D42A27DB-BD31-4B8C-83A1-F6EECF244321}">
                <p14:modId xmlns:p14="http://schemas.microsoft.com/office/powerpoint/2010/main" val="2789051937"/>
              </p:ext>
            </p:extLst>
          </p:nvPr>
        </p:nvGraphicFramePr>
        <p:xfrm>
          <a:off x="4938689" y="71583"/>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Picture 2" descr="Academics Home | UT Health San Antonio">
            <a:extLst>
              <a:ext uri="{FF2B5EF4-FFF2-40B4-BE49-F238E27FC236}">
                <a16:creationId xmlns:a16="http://schemas.microsoft.com/office/drawing/2014/main" id="{009B3C60-5446-DF48-BFF5-4F7FAE91CB2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32424" y="5845086"/>
            <a:ext cx="3059575" cy="1043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74638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4829F7D-4BB4-7D40-A89A-D442F920F107}"/>
              </a:ext>
            </a:extLst>
          </p:cNvPr>
          <p:cNvPicPr>
            <a:picLocks noChangeAspect="1"/>
          </p:cNvPicPr>
          <p:nvPr/>
        </p:nvPicPr>
        <p:blipFill>
          <a:blip r:embed="rId4"/>
          <a:stretch>
            <a:fillRect/>
          </a:stretch>
        </p:blipFill>
        <p:spPr>
          <a:xfrm>
            <a:off x="6328231" y="1338933"/>
            <a:ext cx="5471884" cy="5362219"/>
          </a:xfrm>
          <a:prstGeom prst="rect">
            <a:avLst/>
          </a:prstGeom>
        </p:spPr>
      </p:pic>
      <p:sp>
        <p:nvSpPr>
          <p:cNvPr id="4" name="Title 3">
            <a:extLst>
              <a:ext uri="{FF2B5EF4-FFF2-40B4-BE49-F238E27FC236}">
                <a16:creationId xmlns:a16="http://schemas.microsoft.com/office/drawing/2014/main" id="{3F65EBD7-CC1F-4C4A-B64B-EA76DC6FE155}"/>
              </a:ext>
            </a:extLst>
          </p:cNvPr>
          <p:cNvSpPr>
            <a:spLocks noGrp="1"/>
          </p:cNvSpPr>
          <p:nvPr>
            <p:ph type="title" idx="3"/>
          </p:nvPr>
        </p:nvSpPr>
        <p:spPr/>
        <p:txBody>
          <a:bodyPr/>
          <a:lstStyle/>
          <a:p>
            <a:r>
              <a:rPr lang="en-US" dirty="0"/>
              <a:t>Mindfulness of Current Emotions</a:t>
            </a:r>
          </a:p>
        </p:txBody>
      </p:sp>
      <p:pic>
        <p:nvPicPr>
          <p:cNvPr id="5" name="Online Media 4" descr="Mindfulness of Current Emotions">
            <a:hlinkClick r:id="" action="ppaction://media"/>
            <a:extLst>
              <a:ext uri="{FF2B5EF4-FFF2-40B4-BE49-F238E27FC236}">
                <a16:creationId xmlns:a16="http://schemas.microsoft.com/office/drawing/2014/main" id="{5347356F-3868-A247-B641-C95DB7360867}"/>
              </a:ext>
            </a:extLst>
          </p:cNvPr>
          <p:cNvPicPr>
            <a:picLocks noRot="1" noChangeAspect="1"/>
          </p:cNvPicPr>
          <p:nvPr>
            <a:videoFile r:link="rId1"/>
          </p:nvPr>
        </p:nvPicPr>
        <p:blipFill>
          <a:blip r:embed="rId5"/>
          <a:stretch>
            <a:fillRect/>
          </a:stretch>
        </p:blipFill>
        <p:spPr>
          <a:xfrm>
            <a:off x="615674" y="2420061"/>
            <a:ext cx="5248097" cy="2960915"/>
          </a:xfrm>
          <a:prstGeom prst="rect">
            <a:avLst/>
          </a:prstGeom>
        </p:spPr>
      </p:pic>
      <p:pic>
        <p:nvPicPr>
          <p:cNvPr id="7" name="Picture 2" descr="Academics Home | UT Health San Antonio">
            <a:extLst>
              <a:ext uri="{FF2B5EF4-FFF2-40B4-BE49-F238E27FC236}">
                <a16:creationId xmlns:a16="http://schemas.microsoft.com/office/drawing/2014/main" id="{AA03CAB9-2F33-E943-A995-A2AB22EAAB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0147" y="5684400"/>
            <a:ext cx="3059575" cy="1043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8338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34A2B4C-1F91-DF4B-8E42-D4865838A87B}"/>
              </a:ext>
            </a:extLst>
          </p:cNvPr>
          <p:cNvSpPr>
            <a:spLocks noGrp="1"/>
          </p:cNvSpPr>
          <p:nvPr>
            <p:ph type="title"/>
          </p:nvPr>
        </p:nvSpPr>
        <p:spPr/>
        <p:txBody>
          <a:bodyPr/>
          <a:lstStyle/>
          <a:p>
            <a:r>
              <a:rPr lang="en-US" b="1" dirty="0"/>
              <a:t>Disorder of Dysregulation</a:t>
            </a:r>
          </a:p>
        </p:txBody>
      </p:sp>
      <p:graphicFrame>
        <p:nvGraphicFramePr>
          <p:cNvPr id="2" name="Table 2">
            <a:extLst>
              <a:ext uri="{FF2B5EF4-FFF2-40B4-BE49-F238E27FC236}">
                <a16:creationId xmlns:a16="http://schemas.microsoft.com/office/drawing/2014/main" id="{B38CC8D1-8460-1841-A2E7-77A96B18EE54}"/>
              </a:ext>
            </a:extLst>
          </p:cNvPr>
          <p:cNvGraphicFramePr>
            <a:graphicFrameLocks noGrp="1"/>
          </p:cNvGraphicFramePr>
          <p:nvPr>
            <p:ph idx="1"/>
            <p:extLst>
              <p:ext uri="{D42A27DB-BD31-4B8C-83A1-F6EECF244321}">
                <p14:modId xmlns:p14="http://schemas.microsoft.com/office/powerpoint/2010/main" val="3657386612"/>
              </p:ext>
            </p:extLst>
          </p:nvPr>
        </p:nvGraphicFramePr>
        <p:xfrm>
          <a:off x="838200" y="1825625"/>
          <a:ext cx="10515600" cy="357124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2233244446"/>
                    </a:ext>
                  </a:extLst>
                </a:gridCol>
                <a:gridCol w="5257800">
                  <a:extLst>
                    <a:ext uri="{9D8B030D-6E8A-4147-A177-3AD203B41FA5}">
                      <a16:colId xmlns:a16="http://schemas.microsoft.com/office/drawing/2014/main" val="176603838"/>
                    </a:ext>
                  </a:extLst>
                </a:gridCol>
              </a:tblGrid>
              <a:tr h="370840">
                <a:tc>
                  <a:txBody>
                    <a:bodyPr/>
                    <a:lstStyle/>
                    <a:p>
                      <a:r>
                        <a:rPr lang="en-US" dirty="0"/>
                        <a:t>Areas of Dysregulation</a:t>
                      </a:r>
                    </a:p>
                  </a:txBody>
                  <a:tcPr/>
                </a:tc>
                <a:tc>
                  <a:txBody>
                    <a:bodyPr/>
                    <a:lstStyle/>
                    <a:p>
                      <a:r>
                        <a:rPr lang="en-US" dirty="0"/>
                        <a:t>Behaviors/Symptoms</a:t>
                      </a:r>
                    </a:p>
                  </a:txBody>
                  <a:tcPr/>
                </a:tc>
                <a:extLst>
                  <a:ext uri="{0D108BD9-81ED-4DB2-BD59-A6C34878D82A}">
                    <a16:rowId xmlns:a16="http://schemas.microsoft.com/office/drawing/2014/main" val="3490076469"/>
                  </a:ext>
                </a:extLst>
              </a:tr>
              <a:tr h="370840">
                <a:tc>
                  <a:txBody>
                    <a:bodyPr/>
                    <a:lstStyle/>
                    <a:p>
                      <a:r>
                        <a:rPr lang="en-US" dirty="0"/>
                        <a:t>Emotional Dysregulation</a:t>
                      </a:r>
                    </a:p>
                  </a:txBody>
                  <a:tcPr/>
                </a:tc>
                <a:tc>
                  <a:txBody>
                    <a:bodyPr/>
                    <a:lstStyle/>
                    <a:p>
                      <a:pPr marL="285750" indent="-285750">
                        <a:buFontTx/>
                        <a:buChar char="-"/>
                      </a:pPr>
                      <a:r>
                        <a:rPr lang="en-US" dirty="0"/>
                        <a:t>Emotional lability</a:t>
                      </a:r>
                    </a:p>
                    <a:p>
                      <a:pPr marL="285750" indent="-285750">
                        <a:buFontTx/>
                        <a:buChar char="-"/>
                      </a:pPr>
                      <a:r>
                        <a:rPr lang="en-US" dirty="0"/>
                        <a:t>Excessive anger</a:t>
                      </a:r>
                    </a:p>
                  </a:txBody>
                  <a:tcPr/>
                </a:tc>
                <a:extLst>
                  <a:ext uri="{0D108BD9-81ED-4DB2-BD59-A6C34878D82A}">
                    <a16:rowId xmlns:a16="http://schemas.microsoft.com/office/drawing/2014/main" val="2567993544"/>
                  </a:ext>
                </a:extLst>
              </a:tr>
              <a:tr h="370840">
                <a:tc>
                  <a:txBody>
                    <a:bodyPr/>
                    <a:lstStyle/>
                    <a:p>
                      <a:r>
                        <a:rPr lang="en-US" dirty="0"/>
                        <a:t>Interpersonal Dysregulation</a:t>
                      </a:r>
                    </a:p>
                  </a:txBody>
                  <a:tcPr/>
                </a:tc>
                <a:tc>
                  <a:txBody>
                    <a:bodyPr/>
                    <a:lstStyle/>
                    <a:p>
                      <a:pPr marL="285750" indent="-285750">
                        <a:buFontTx/>
                        <a:buChar char="-"/>
                      </a:pPr>
                      <a:r>
                        <a:rPr lang="en-US" dirty="0"/>
                        <a:t>Interpersonal chaos</a:t>
                      </a:r>
                    </a:p>
                    <a:p>
                      <a:pPr marL="285750" indent="-285750">
                        <a:buFontTx/>
                        <a:buChar char="-"/>
                      </a:pPr>
                      <a:r>
                        <a:rPr lang="en-US" dirty="0"/>
                        <a:t>Fear of abandonment</a:t>
                      </a:r>
                    </a:p>
                  </a:txBody>
                  <a:tcPr/>
                </a:tc>
                <a:extLst>
                  <a:ext uri="{0D108BD9-81ED-4DB2-BD59-A6C34878D82A}">
                    <a16:rowId xmlns:a16="http://schemas.microsoft.com/office/drawing/2014/main" val="3955806080"/>
                  </a:ext>
                </a:extLst>
              </a:tr>
              <a:tr h="370840">
                <a:tc>
                  <a:txBody>
                    <a:bodyPr/>
                    <a:lstStyle/>
                    <a:p>
                      <a:r>
                        <a:rPr lang="en-US" dirty="0"/>
                        <a:t>Behavioral Dysregulation</a:t>
                      </a:r>
                    </a:p>
                  </a:txBody>
                  <a:tcPr/>
                </a:tc>
                <a:tc>
                  <a:txBody>
                    <a:bodyPr/>
                    <a:lstStyle/>
                    <a:p>
                      <a:pPr marL="285750" indent="-285750">
                        <a:buFontTx/>
                        <a:buChar char="-"/>
                      </a:pPr>
                      <a:r>
                        <a:rPr lang="en-US" dirty="0"/>
                        <a:t>Impulsive behaviors</a:t>
                      </a:r>
                    </a:p>
                    <a:p>
                      <a:pPr marL="285750" indent="-285750">
                        <a:buFontTx/>
                        <a:buChar char="-"/>
                      </a:pPr>
                      <a:r>
                        <a:rPr lang="en-US" dirty="0"/>
                        <a:t>Suicidality, Self-harm</a:t>
                      </a:r>
                    </a:p>
                  </a:txBody>
                  <a:tcPr/>
                </a:tc>
                <a:extLst>
                  <a:ext uri="{0D108BD9-81ED-4DB2-BD59-A6C34878D82A}">
                    <a16:rowId xmlns:a16="http://schemas.microsoft.com/office/drawing/2014/main" val="4176213671"/>
                  </a:ext>
                </a:extLst>
              </a:tr>
              <a:tr h="370840">
                <a:tc>
                  <a:txBody>
                    <a:bodyPr/>
                    <a:lstStyle/>
                    <a:p>
                      <a:r>
                        <a:rPr lang="en-US" dirty="0"/>
                        <a:t>Self Dysregulation</a:t>
                      </a:r>
                    </a:p>
                  </a:txBody>
                  <a:tcPr/>
                </a:tc>
                <a:tc>
                  <a:txBody>
                    <a:bodyPr/>
                    <a:lstStyle/>
                    <a:p>
                      <a:pPr marL="285750" indent="-285750">
                        <a:buFontTx/>
                        <a:buChar char="-"/>
                      </a:pPr>
                      <a:r>
                        <a:rPr lang="en-US" dirty="0"/>
                        <a:t>Identity confusion</a:t>
                      </a:r>
                    </a:p>
                    <a:p>
                      <a:pPr marL="285750" indent="-285750">
                        <a:buFontTx/>
                        <a:buChar char="-"/>
                      </a:pPr>
                      <a:r>
                        <a:rPr lang="en-US" dirty="0"/>
                        <a:t>Emptiness</a:t>
                      </a:r>
                    </a:p>
                  </a:txBody>
                  <a:tcPr/>
                </a:tc>
                <a:extLst>
                  <a:ext uri="{0D108BD9-81ED-4DB2-BD59-A6C34878D82A}">
                    <a16:rowId xmlns:a16="http://schemas.microsoft.com/office/drawing/2014/main" val="1821871489"/>
                  </a:ext>
                </a:extLst>
              </a:tr>
              <a:tr h="370840">
                <a:tc>
                  <a:txBody>
                    <a:bodyPr/>
                    <a:lstStyle/>
                    <a:p>
                      <a:r>
                        <a:rPr lang="en-US" dirty="0"/>
                        <a:t>Cognitive Dysregulation</a:t>
                      </a:r>
                    </a:p>
                  </a:txBody>
                  <a:tcPr/>
                </a:tc>
                <a:tc>
                  <a:txBody>
                    <a:bodyPr/>
                    <a:lstStyle/>
                    <a:p>
                      <a:pPr marL="285750" indent="-285750">
                        <a:buFontTx/>
                        <a:buChar char="-"/>
                      </a:pPr>
                      <a:r>
                        <a:rPr lang="en-US" dirty="0"/>
                        <a:t>Dissociative responses </a:t>
                      </a:r>
                    </a:p>
                    <a:p>
                      <a:pPr marL="285750" indent="-285750">
                        <a:buFontTx/>
                        <a:buChar char="-"/>
                      </a:pPr>
                      <a:r>
                        <a:rPr lang="en-US" dirty="0"/>
                        <a:t>Paranoid ideation </a:t>
                      </a:r>
                    </a:p>
                  </a:txBody>
                  <a:tcPr/>
                </a:tc>
                <a:extLst>
                  <a:ext uri="{0D108BD9-81ED-4DB2-BD59-A6C34878D82A}">
                    <a16:rowId xmlns:a16="http://schemas.microsoft.com/office/drawing/2014/main" val="857465626"/>
                  </a:ext>
                </a:extLst>
              </a:tr>
            </a:tbl>
          </a:graphicData>
        </a:graphic>
      </p:graphicFrame>
      <p:pic>
        <p:nvPicPr>
          <p:cNvPr id="2050" name="Picture 2" descr="Academics Home | UT Health San Antonio">
            <a:extLst>
              <a:ext uri="{FF2B5EF4-FFF2-40B4-BE49-F238E27FC236}">
                <a16:creationId xmlns:a16="http://schemas.microsoft.com/office/drawing/2014/main" id="{F0BEBFA6-674D-0044-B2B0-6BB5D05D1D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2424" y="5845086"/>
            <a:ext cx="3059575" cy="1043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7958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EA113B39-02EA-6E4F-95F7-1A5B0B34909C}"/>
              </a:ext>
            </a:extLst>
          </p:cNvPr>
          <p:cNvSpPr>
            <a:spLocks noGrp="1"/>
          </p:cNvSpPr>
          <p:nvPr>
            <p:ph idx="4294967295"/>
          </p:nvPr>
        </p:nvSpPr>
        <p:spPr>
          <a:xfrm>
            <a:off x="0" y="1825625"/>
            <a:ext cx="10515600" cy="4351338"/>
          </a:xfrm>
        </p:spPr>
        <p:txBody>
          <a:bodyPr>
            <a:normAutofit/>
          </a:bodyPr>
          <a:lstStyle/>
          <a:p>
            <a:pPr marL="0" indent="0" algn="ctr">
              <a:buNone/>
            </a:pPr>
            <a:endParaRPr lang="en-US" sz="4000" dirty="0"/>
          </a:p>
          <a:p>
            <a:pPr marL="0" indent="0" algn="ctr">
              <a:buNone/>
            </a:pPr>
            <a:endParaRPr lang="en-US" sz="4000" dirty="0"/>
          </a:p>
          <a:p>
            <a:pPr marL="0" indent="0" algn="ctr">
              <a:buNone/>
            </a:pPr>
            <a:r>
              <a:rPr lang="en-US" sz="4000" dirty="0"/>
              <a:t>           </a:t>
            </a:r>
            <a:r>
              <a:rPr lang="en-US" sz="5400" dirty="0"/>
              <a:t>Q&amp;A</a:t>
            </a:r>
          </a:p>
        </p:txBody>
      </p:sp>
      <p:pic>
        <p:nvPicPr>
          <p:cNvPr id="5" name="Picture 2" descr="Academics Home | UT Health San Antonio">
            <a:extLst>
              <a:ext uri="{FF2B5EF4-FFF2-40B4-BE49-F238E27FC236}">
                <a16:creationId xmlns:a16="http://schemas.microsoft.com/office/drawing/2014/main" id="{88DDD630-D698-2148-8E6E-286D0A9DDE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2424" y="5845086"/>
            <a:ext cx="3059575" cy="1043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57343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34A2B4C-1F91-DF4B-8E42-D4865838A87B}"/>
              </a:ext>
            </a:extLst>
          </p:cNvPr>
          <p:cNvSpPr>
            <a:spLocks noGrp="1"/>
          </p:cNvSpPr>
          <p:nvPr>
            <p:ph type="title"/>
          </p:nvPr>
        </p:nvSpPr>
        <p:spPr/>
        <p:txBody>
          <a:bodyPr/>
          <a:lstStyle/>
          <a:p>
            <a:r>
              <a:rPr lang="en-US" b="1" dirty="0"/>
              <a:t>Teach skillful behavior to replace problem behavior</a:t>
            </a:r>
          </a:p>
        </p:txBody>
      </p:sp>
      <p:graphicFrame>
        <p:nvGraphicFramePr>
          <p:cNvPr id="2" name="Table 2">
            <a:extLst>
              <a:ext uri="{FF2B5EF4-FFF2-40B4-BE49-F238E27FC236}">
                <a16:creationId xmlns:a16="http://schemas.microsoft.com/office/drawing/2014/main" id="{1D00630B-5B5F-FA4D-A420-A96DE32D85A0}"/>
              </a:ext>
            </a:extLst>
          </p:cNvPr>
          <p:cNvGraphicFramePr>
            <a:graphicFrameLocks noGrp="1"/>
          </p:cNvGraphicFramePr>
          <p:nvPr>
            <p:ph idx="1"/>
            <p:extLst>
              <p:ext uri="{D42A27DB-BD31-4B8C-83A1-F6EECF244321}">
                <p14:modId xmlns:p14="http://schemas.microsoft.com/office/powerpoint/2010/main" val="598162621"/>
              </p:ext>
            </p:extLst>
          </p:nvPr>
        </p:nvGraphicFramePr>
        <p:xfrm>
          <a:off x="838200" y="1825625"/>
          <a:ext cx="10515600" cy="347980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522098018"/>
                    </a:ext>
                  </a:extLst>
                </a:gridCol>
                <a:gridCol w="5257800">
                  <a:extLst>
                    <a:ext uri="{9D8B030D-6E8A-4147-A177-3AD203B41FA5}">
                      <a16:colId xmlns:a16="http://schemas.microsoft.com/office/drawing/2014/main" val="4289899403"/>
                    </a:ext>
                  </a:extLst>
                </a:gridCol>
              </a:tblGrid>
              <a:tr h="370840">
                <a:tc>
                  <a:txBody>
                    <a:bodyPr/>
                    <a:lstStyle/>
                    <a:p>
                      <a:r>
                        <a:rPr lang="en-US" dirty="0"/>
                        <a:t>Behaviors to increase</a:t>
                      </a:r>
                    </a:p>
                  </a:txBody>
                  <a:tcPr/>
                </a:tc>
                <a:tc>
                  <a:txBody>
                    <a:bodyPr/>
                    <a:lstStyle/>
                    <a:p>
                      <a:r>
                        <a:rPr lang="en-US" dirty="0"/>
                        <a:t>Behaviors to decrease</a:t>
                      </a:r>
                    </a:p>
                  </a:txBody>
                  <a:tcPr/>
                </a:tc>
                <a:extLst>
                  <a:ext uri="{0D108BD9-81ED-4DB2-BD59-A6C34878D82A}">
                    <a16:rowId xmlns:a16="http://schemas.microsoft.com/office/drawing/2014/main" val="618055854"/>
                  </a:ext>
                </a:extLst>
              </a:tr>
              <a:tr h="370840">
                <a:tc>
                  <a:txBody>
                    <a:bodyPr/>
                    <a:lstStyle/>
                    <a:p>
                      <a:r>
                        <a:rPr lang="en-US" dirty="0"/>
                        <a:t>Mindfulness skills</a:t>
                      </a:r>
                    </a:p>
                  </a:txBody>
                  <a:tcPr/>
                </a:tc>
                <a:tc>
                  <a:txBody>
                    <a:bodyPr/>
                    <a:lstStyle/>
                    <a:p>
                      <a:pPr marL="285750" indent="-285750">
                        <a:buFontTx/>
                        <a:buChar char="-"/>
                      </a:pPr>
                      <a:r>
                        <a:rPr lang="en-US" dirty="0"/>
                        <a:t>Identity confusion</a:t>
                      </a:r>
                    </a:p>
                    <a:p>
                      <a:pPr marL="285750" indent="-285750">
                        <a:buFontTx/>
                        <a:buChar char="-"/>
                      </a:pPr>
                      <a:r>
                        <a:rPr lang="en-US" dirty="0"/>
                        <a:t>Emptiness</a:t>
                      </a:r>
                    </a:p>
                    <a:p>
                      <a:pPr marL="285750" indent="-285750">
                        <a:buFontTx/>
                        <a:buChar char="-"/>
                      </a:pPr>
                      <a:r>
                        <a:rPr lang="en-US" dirty="0"/>
                        <a:t>Cognitive dysregulation</a:t>
                      </a:r>
                    </a:p>
                  </a:txBody>
                  <a:tcPr/>
                </a:tc>
                <a:extLst>
                  <a:ext uri="{0D108BD9-81ED-4DB2-BD59-A6C34878D82A}">
                    <a16:rowId xmlns:a16="http://schemas.microsoft.com/office/drawing/2014/main" val="4199411946"/>
                  </a:ext>
                </a:extLst>
              </a:tr>
              <a:tr h="370840">
                <a:tc>
                  <a:txBody>
                    <a:bodyPr/>
                    <a:lstStyle/>
                    <a:p>
                      <a:r>
                        <a:rPr lang="en-US" dirty="0"/>
                        <a:t>Distress Tolerance skills</a:t>
                      </a:r>
                    </a:p>
                  </a:txBody>
                  <a:tcPr/>
                </a:tc>
                <a:tc>
                  <a:txBody>
                    <a:bodyPr/>
                    <a:lstStyle/>
                    <a:p>
                      <a:pPr marL="285750" indent="-285750">
                        <a:buFontTx/>
                        <a:buChar char="-"/>
                      </a:pPr>
                      <a:r>
                        <a:rPr lang="en-US" dirty="0"/>
                        <a:t>Impulsive behaviors</a:t>
                      </a:r>
                    </a:p>
                    <a:p>
                      <a:pPr marL="285750" indent="-285750">
                        <a:buFontTx/>
                        <a:buChar char="-"/>
                      </a:pPr>
                      <a:r>
                        <a:rPr lang="en-US" dirty="0"/>
                        <a:t>Suicide threats</a:t>
                      </a:r>
                    </a:p>
                    <a:p>
                      <a:pPr marL="285750" indent="-285750">
                        <a:buFontTx/>
                        <a:buChar char="-"/>
                      </a:pPr>
                      <a:r>
                        <a:rPr lang="en-US" dirty="0"/>
                        <a:t>Intentional self-harm</a:t>
                      </a:r>
                    </a:p>
                  </a:txBody>
                  <a:tcPr/>
                </a:tc>
                <a:extLst>
                  <a:ext uri="{0D108BD9-81ED-4DB2-BD59-A6C34878D82A}">
                    <a16:rowId xmlns:a16="http://schemas.microsoft.com/office/drawing/2014/main" val="1768490073"/>
                  </a:ext>
                </a:extLst>
              </a:tr>
              <a:tr h="370840">
                <a:tc>
                  <a:txBody>
                    <a:bodyPr/>
                    <a:lstStyle/>
                    <a:p>
                      <a:r>
                        <a:rPr lang="en-US" dirty="0"/>
                        <a:t>Emotion Regulation skills</a:t>
                      </a:r>
                    </a:p>
                  </a:txBody>
                  <a:tcPr/>
                </a:tc>
                <a:tc>
                  <a:txBody>
                    <a:bodyPr/>
                    <a:lstStyle/>
                    <a:p>
                      <a:pPr marL="285750" indent="-285750">
                        <a:buFontTx/>
                        <a:buChar char="-"/>
                      </a:pPr>
                      <a:r>
                        <a:rPr lang="en-US" dirty="0"/>
                        <a:t>Labile affect</a:t>
                      </a:r>
                    </a:p>
                    <a:p>
                      <a:pPr marL="285750" indent="-285750">
                        <a:buFontTx/>
                        <a:buChar char="-"/>
                      </a:pPr>
                      <a:r>
                        <a:rPr lang="en-US" dirty="0"/>
                        <a:t>Excessive anger</a:t>
                      </a:r>
                    </a:p>
                  </a:txBody>
                  <a:tcPr/>
                </a:tc>
                <a:extLst>
                  <a:ext uri="{0D108BD9-81ED-4DB2-BD59-A6C34878D82A}">
                    <a16:rowId xmlns:a16="http://schemas.microsoft.com/office/drawing/2014/main" val="2495403399"/>
                  </a:ext>
                </a:extLst>
              </a:tr>
              <a:tr h="370840">
                <a:tc>
                  <a:txBody>
                    <a:bodyPr/>
                    <a:lstStyle/>
                    <a:p>
                      <a:r>
                        <a:rPr lang="en-US" dirty="0"/>
                        <a:t>Interpersonal Effectiveness skills</a:t>
                      </a:r>
                    </a:p>
                  </a:txBody>
                  <a:tcPr/>
                </a:tc>
                <a:tc>
                  <a:txBody>
                    <a:bodyPr/>
                    <a:lstStyle/>
                    <a:p>
                      <a:pPr marL="285750" indent="-285750">
                        <a:buFontTx/>
                        <a:buChar char="-"/>
                      </a:pPr>
                      <a:r>
                        <a:rPr lang="en-US" dirty="0"/>
                        <a:t>Interpersonal chaos</a:t>
                      </a:r>
                    </a:p>
                    <a:p>
                      <a:pPr marL="285750" indent="-285750">
                        <a:buFontTx/>
                        <a:buChar char="-"/>
                      </a:pPr>
                      <a:r>
                        <a:rPr lang="en-US" dirty="0"/>
                        <a:t>Fear of abandonment</a:t>
                      </a:r>
                    </a:p>
                  </a:txBody>
                  <a:tcPr/>
                </a:tc>
                <a:extLst>
                  <a:ext uri="{0D108BD9-81ED-4DB2-BD59-A6C34878D82A}">
                    <a16:rowId xmlns:a16="http://schemas.microsoft.com/office/drawing/2014/main" val="3221974036"/>
                  </a:ext>
                </a:extLst>
              </a:tr>
            </a:tbl>
          </a:graphicData>
        </a:graphic>
      </p:graphicFrame>
      <p:pic>
        <p:nvPicPr>
          <p:cNvPr id="2050" name="Picture 2" descr="Academics Home | UT Health San Antonio">
            <a:extLst>
              <a:ext uri="{FF2B5EF4-FFF2-40B4-BE49-F238E27FC236}">
                <a16:creationId xmlns:a16="http://schemas.microsoft.com/office/drawing/2014/main" id="{F0BEBFA6-674D-0044-B2B0-6BB5D05D1D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32424" y="5845086"/>
            <a:ext cx="3059575" cy="1043762"/>
          </a:xfrm>
          <a:prstGeom prst="rect">
            <a:avLst/>
          </a:prstGeom>
          <a:noFill/>
          <a:extLst>
            <a:ext uri="{909E8E84-426E-40DD-AFC4-6F175D3DCCD1}">
              <a14:hiddenFill xmlns:a14="http://schemas.microsoft.com/office/drawing/2010/main">
                <a:solidFill>
                  <a:srgbClr val="FFFFFF"/>
                </a:solidFill>
              </a14:hiddenFill>
            </a:ext>
          </a:extLst>
        </p:spPr>
      </p:pic>
      <p:sp>
        <p:nvSpPr>
          <p:cNvPr id="3" name="Up Arrow 2">
            <a:extLst>
              <a:ext uri="{FF2B5EF4-FFF2-40B4-BE49-F238E27FC236}">
                <a16:creationId xmlns:a16="http://schemas.microsoft.com/office/drawing/2014/main" id="{AB9E2902-82BC-6B40-B175-BEBF97AB03C2}"/>
              </a:ext>
            </a:extLst>
          </p:cNvPr>
          <p:cNvSpPr/>
          <p:nvPr/>
        </p:nvSpPr>
        <p:spPr>
          <a:xfrm>
            <a:off x="168443" y="3429000"/>
            <a:ext cx="484632" cy="9784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own Arrow 3">
            <a:extLst>
              <a:ext uri="{FF2B5EF4-FFF2-40B4-BE49-F238E27FC236}">
                <a16:creationId xmlns:a16="http://schemas.microsoft.com/office/drawing/2014/main" id="{25B98142-7D2E-024F-8D1F-AD8D8D3F94E2}"/>
              </a:ext>
            </a:extLst>
          </p:cNvPr>
          <p:cNvSpPr/>
          <p:nvPr/>
        </p:nvSpPr>
        <p:spPr>
          <a:xfrm>
            <a:off x="11405936" y="3429000"/>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89487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BCA5A9E-4885-5E45-9930-853BF6FA8781}"/>
              </a:ext>
            </a:extLst>
          </p:cNvPr>
          <p:cNvSpPr>
            <a:spLocks noGrp="1"/>
          </p:cNvSpPr>
          <p:nvPr>
            <p:ph type="title"/>
          </p:nvPr>
        </p:nvSpPr>
        <p:spPr/>
        <p:txBody>
          <a:bodyPr/>
          <a:lstStyle/>
          <a:p>
            <a:r>
              <a:rPr lang="en-US" dirty="0"/>
              <a:t>Subjective Units of Distress (SUDs)</a:t>
            </a:r>
          </a:p>
        </p:txBody>
      </p:sp>
      <p:pic>
        <p:nvPicPr>
          <p:cNvPr id="2050" name="Picture 2" descr="Academics Home | UT Health San Antonio">
            <a:extLst>
              <a:ext uri="{FF2B5EF4-FFF2-40B4-BE49-F238E27FC236}">
                <a16:creationId xmlns:a16="http://schemas.microsoft.com/office/drawing/2014/main" id="{F0BEBFA6-674D-0044-B2B0-6BB5D05D1D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32424" y="5845086"/>
            <a:ext cx="3059575" cy="1043762"/>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SUDS Thermometer">
            <a:extLst>
              <a:ext uri="{FF2B5EF4-FFF2-40B4-BE49-F238E27FC236}">
                <a16:creationId xmlns:a16="http://schemas.microsoft.com/office/drawing/2014/main" id="{4A379E69-1647-A24E-8F71-D8B0FD89F8A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961448" y="1493748"/>
            <a:ext cx="7944637"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94912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3B156-923B-C049-B0F5-D0DF97C920E7}"/>
              </a:ext>
            </a:extLst>
          </p:cNvPr>
          <p:cNvSpPr>
            <a:spLocks noGrp="1"/>
          </p:cNvSpPr>
          <p:nvPr>
            <p:ph type="title"/>
          </p:nvPr>
        </p:nvSpPr>
        <p:spPr>
          <a:xfrm>
            <a:off x="402100" y="210377"/>
            <a:ext cx="10515600" cy="1325563"/>
          </a:xfrm>
        </p:spPr>
        <p:txBody>
          <a:bodyPr/>
          <a:lstStyle/>
          <a:p>
            <a:r>
              <a:rPr lang="en-US" dirty="0"/>
              <a:t>Apply a Dialectical Approach</a:t>
            </a:r>
          </a:p>
        </p:txBody>
      </p:sp>
      <p:sp>
        <p:nvSpPr>
          <p:cNvPr id="6" name="TextBox 5">
            <a:extLst>
              <a:ext uri="{FF2B5EF4-FFF2-40B4-BE49-F238E27FC236}">
                <a16:creationId xmlns:a16="http://schemas.microsoft.com/office/drawing/2014/main" id="{6D8E70A2-3A47-3E40-B84B-0D1B735F3810}"/>
              </a:ext>
            </a:extLst>
          </p:cNvPr>
          <p:cNvSpPr txBox="1"/>
          <p:nvPr/>
        </p:nvSpPr>
        <p:spPr>
          <a:xfrm>
            <a:off x="4478214" y="1613430"/>
            <a:ext cx="3235569" cy="830997"/>
          </a:xfrm>
          <a:prstGeom prst="rect">
            <a:avLst/>
          </a:prstGeom>
          <a:noFill/>
        </p:spPr>
        <p:txBody>
          <a:bodyPr wrap="square" rtlCol="0">
            <a:spAutoFit/>
          </a:bodyPr>
          <a:lstStyle/>
          <a:p>
            <a:pPr algn="ctr"/>
            <a:r>
              <a:rPr lang="en-US" sz="4800" dirty="0">
                <a:solidFill>
                  <a:schemeClr val="bg2">
                    <a:lumMod val="25000"/>
                  </a:schemeClr>
                </a:solidFill>
                <a:effectLst>
                  <a:outerShdw blurRad="50800" dist="38100" dir="2700000" algn="tl" rotWithShape="0">
                    <a:prstClr val="black">
                      <a:alpha val="40000"/>
                    </a:prstClr>
                  </a:outerShdw>
                </a:effectLst>
                <a:cs typeface="Bangla MN" pitchFamily="2" charset="0"/>
              </a:rPr>
              <a:t>BALANCE</a:t>
            </a:r>
          </a:p>
        </p:txBody>
      </p:sp>
      <p:sp>
        <p:nvSpPr>
          <p:cNvPr id="7" name="TextBox 6">
            <a:extLst>
              <a:ext uri="{FF2B5EF4-FFF2-40B4-BE49-F238E27FC236}">
                <a16:creationId xmlns:a16="http://schemas.microsoft.com/office/drawing/2014/main" id="{B9A8E9B8-EDB6-634E-8816-761DD2F10F96}"/>
              </a:ext>
            </a:extLst>
          </p:cNvPr>
          <p:cNvSpPr txBox="1"/>
          <p:nvPr/>
        </p:nvSpPr>
        <p:spPr>
          <a:xfrm>
            <a:off x="2436057" y="2951944"/>
            <a:ext cx="3291840" cy="954107"/>
          </a:xfrm>
          <a:prstGeom prst="rect">
            <a:avLst/>
          </a:prstGeom>
          <a:solidFill>
            <a:schemeClr val="tx2">
              <a:lumMod val="60000"/>
              <a:lumOff val="40000"/>
            </a:schemeClr>
          </a:solidFill>
          <a:ln>
            <a:solidFill>
              <a:schemeClr val="bg2">
                <a:lumMod val="50000"/>
              </a:schemeClr>
            </a:solidFill>
          </a:ln>
          <a:scene3d>
            <a:camera prst="orthographicFront"/>
            <a:lightRig rig="threePt" dir="t"/>
          </a:scene3d>
          <a:sp3d>
            <a:bevelT w="114300" prst="artDeco"/>
          </a:sp3d>
        </p:spPr>
        <p:txBody>
          <a:bodyPr wrap="square" rtlCol="0">
            <a:spAutoFit/>
          </a:bodyPr>
          <a:lstStyle/>
          <a:p>
            <a:pPr algn="ctr"/>
            <a:r>
              <a:rPr lang="en-US" sz="2800" dirty="0"/>
              <a:t>Change </a:t>
            </a:r>
          </a:p>
          <a:p>
            <a:pPr algn="ctr"/>
            <a:r>
              <a:rPr lang="en-US" sz="2800" dirty="0"/>
              <a:t>Strategies</a:t>
            </a:r>
          </a:p>
        </p:txBody>
      </p:sp>
      <p:sp>
        <p:nvSpPr>
          <p:cNvPr id="9" name="TextBox 8">
            <a:extLst>
              <a:ext uri="{FF2B5EF4-FFF2-40B4-BE49-F238E27FC236}">
                <a16:creationId xmlns:a16="http://schemas.microsoft.com/office/drawing/2014/main" id="{61E5FD8B-CA8A-9741-86C1-0C90C7F48F0E}"/>
              </a:ext>
            </a:extLst>
          </p:cNvPr>
          <p:cNvSpPr txBox="1"/>
          <p:nvPr/>
        </p:nvSpPr>
        <p:spPr>
          <a:xfrm>
            <a:off x="6464103" y="2951944"/>
            <a:ext cx="3291840" cy="954107"/>
          </a:xfrm>
          <a:prstGeom prst="rect">
            <a:avLst/>
          </a:prstGeom>
          <a:solidFill>
            <a:schemeClr val="tx2">
              <a:lumMod val="60000"/>
              <a:lumOff val="40000"/>
            </a:schemeClr>
          </a:solidFill>
          <a:ln>
            <a:solidFill>
              <a:schemeClr val="bg2">
                <a:lumMod val="50000"/>
              </a:schemeClr>
            </a:solidFill>
          </a:ln>
          <a:scene3d>
            <a:camera prst="orthographicFront"/>
            <a:lightRig rig="threePt" dir="t"/>
          </a:scene3d>
          <a:sp3d>
            <a:bevelT w="114300" prst="artDeco"/>
          </a:sp3d>
        </p:spPr>
        <p:txBody>
          <a:bodyPr wrap="square" rtlCol="0">
            <a:spAutoFit/>
          </a:bodyPr>
          <a:lstStyle/>
          <a:p>
            <a:pPr algn="ctr"/>
            <a:r>
              <a:rPr lang="en-US" sz="2800" dirty="0"/>
              <a:t>Acceptance Strategies</a:t>
            </a:r>
          </a:p>
        </p:txBody>
      </p:sp>
      <p:sp>
        <p:nvSpPr>
          <p:cNvPr id="10" name="Rectangle 9">
            <a:extLst>
              <a:ext uri="{FF2B5EF4-FFF2-40B4-BE49-F238E27FC236}">
                <a16:creationId xmlns:a16="http://schemas.microsoft.com/office/drawing/2014/main" id="{F0973CBD-CCB3-1E40-83F5-4B799D102664}"/>
              </a:ext>
            </a:extLst>
          </p:cNvPr>
          <p:cNvSpPr/>
          <p:nvPr/>
        </p:nvSpPr>
        <p:spPr>
          <a:xfrm>
            <a:off x="1763150" y="3906051"/>
            <a:ext cx="8665699" cy="11730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iangle 10">
            <a:extLst>
              <a:ext uri="{FF2B5EF4-FFF2-40B4-BE49-F238E27FC236}">
                <a16:creationId xmlns:a16="http://schemas.microsoft.com/office/drawing/2014/main" id="{C784D0B1-DF77-F44B-A035-B9F183CB060A}"/>
              </a:ext>
            </a:extLst>
          </p:cNvPr>
          <p:cNvSpPr/>
          <p:nvPr/>
        </p:nvSpPr>
        <p:spPr>
          <a:xfrm>
            <a:off x="4995202" y="4031244"/>
            <a:ext cx="2201592" cy="1336431"/>
          </a:xfrm>
          <a:prstGeom prst="triangl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5A9D155-A033-BC46-87AA-B054B2ED1693}"/>
              </a:ext>
            </a:extLst>
          </p:cNvPr>
          <p:cNvSpPr txBox="1"/>
          <p:nvPr/>
        </p:nvSpPr>
        <p:spPr>
          <a:xfrm>
            <a:off x="5443610" y="4741663"/>
            <a:ext cx="1304776" cy="400110"/>
          </a:xfrm>
          <a:prstGeom prst="rect">
            <a:avLst/>
          </a:prstGeom>
          <a:noFill/>
        </p:spPr>
        <p:txBody>
          <a:bodyPr wrap="square" rtlCol="0">
            <a:spAutoFit/>
          </a:bodyPr>
          <a:lstStyle/>
          <a:p>
            <a:pPr algn="ctr"/>
            <a:r>
              <a:rPr lang="en-US" sz="2000" dirty="0">
                <a:solidFill>
                  <a:schemeClr val="bg1"/>
                </a:solidFill>
              </a:rPr>
              <a:t>Dialectics</a:t>
            </a:r>
          </a:p>
        </p:txBody>
      </p:sp>
    </p:spTree>
    <p:extLst>
      <p:ext uri="{BB962C8B-B14F-4D97-AF65-F5344CB8AC3E}">
        <p14:creationId xmlns:p14="http://schemas.microsoft.com/office/powerpoint/2010/main" val="33422874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3B156-923B-C049-B0F5-D0DF97C920E7}"/>
              </a:ext>
            </a:extLst>
          </p:cNvPr>
          <p:cNvSpPr>
            <a:spLocks noGrp="1"/>
          </p:cNvSpPr>
          <p:nvPr>
            <p:ph type="title"/>
          </p:nvPr>
        </p:nvSpPr>
        <p:spPr>
          <a:xfrm>
            <a:off x="359899" y="164762"/>
            <a:ext cx="10515600" cy="1325563"/>
          </a:xfrm>
        </p:spPr>
        <p:txBody>
          <a:bodyPr/>
          <a:lstStyle/>
          <a:p>
            <a:r>
              <a:rPr lang="en-US" dirty="0"/>
              <a:t>Balance the Skills</a:t>
            </a:r>
          </a:p>
        </p:txBody>
      </p:sp>
      <p:sp>
        <p:nvSpPr>
          <p:cNvPr id="7" name="TextBox 6">
            <a:extLst>
              <a:ext uri="{FF2B5EF4-FFF2-40B4-BE49-F238E27FC236}">
                <a16:creationId xmlns:a16="http://schemas.microsoft.com/office/drawing/2014/main" id="{B9A8E9B8-EDB6-634E-8816-761DD2F10F96}"/>
              </a:ext>
            </a:extLst>
          </p:cNvPr>
          <p:cNvSpPr txBox="1"/>
          <p:nvPr/>
        </p:nvSpPr>
        <p:spPr>
          <a:xfrm>
            <a:off x="2436057" y="2925962"/>
            <a:ext cx="3291840" cy="1005840"/>
          </a:xfrm>
          <a:prstGeom prst="rect">
            <a:avLst/>
          </a:prstGeom>
          <a:solidFill>
            <a:schemeClr val="tx2">
              <a:lumMod val="60000"/>
              <a:lumOff val="40000"/>
            </a:schemeClr>
          </a:solidFill>
          <a:ln>
            <a:solidFill>
              <a:schemeClr val="bg2">
                <a:lumMod val="50000"/>
              </a:schemeClr>
            </a:solidFill>
          </a:ln>
          <a:scene3d>
            <a:camera prst="orthographicFront"/>
            <a:lightRig rig="threePt" dir="t"/>
          </a:scene3d>
          <a:sp3d>
            <a:bevelT w="114300" prst="artDeco"/>
          </a:sp3d>
        </p:spPr>
        <p:txBody>
          <a:bodyPr wrap="square" rtlCol="0" anchor="ctr" anchorCtr="0">
            <a:spAutoFit/>
          </a:bodyPr>
          <a:lstStyle/>
          <a:p>
            <a:pPr algn="ctr"/>
            <a:r>
              <a:rPr lang="en-US" sz="2800" dirty="0"/>
              <a:t>Change </a:t>
            </a:r>
          </a:p>
        </p:txBody>
      </p:sp>
      <p:sp>
        <p:nvSpPr>
          <p:cNvPr id="9" name="TextBox 8">
            <a:extLst>
              <a:ext uri="{FF2B5EF4-FFF2-40B4-BE49-F238E27FC236}">
                <a16:creationId xmlns:a16="http://schemas.microsoft.com/office/drawing/2014/main" id="{61E5FD8B-CA8A-9741-86C1-0C90C7F48F0E}"/>
              </a:ext>
            </a:extLst>
          </p:cNvPr>
          <p:cNvSpPr txBox="1"/>
          <p:nvPr/>
        </p:nvSpPr>
        <p:spPr>
          <a:xfrm>
            <a:off x="6464103" y="2925962"/>
            <a:ext cx="3291840" cy="1005840"/>
          </a:xfrm>
          <a:prstGeom prst="rect">
            <a:avLst/>
          </a:prstGeom>
          <a:solidFill>
            <a:schemeClr val="tx2">
              <a:lumMod val="60000"/>
              <a:lumOff val="40000"/>
            </a:schemeClr>
          </a:solidFill>
          <a:ln>
            <a:solidFill>
              <a:schemeClr val="bg2">
                <a:lumMod val="50000"/>
              </a:schemeClr>
            </a:solidFill>
          </a:ln>
          <a:scene3d>
            <a:camera prst="orthographicFront"/>
            <a:lightRig rig="threePt" dir="t"/>
          </a:scene3d>
          <a:sp3d>
            <a:bevelT w="114300" prst="artDeco"/>
          </a:sp3d>
        </p:spPr>
        <p:txBody>
          <a:bodyPr wrap="square" rtlCol="0" anchor="ctr" anchorCtr="0">
            <a:spAutoFit/>
          </a:bodyPr>
          <a:lstStyle/>
          <a:p>
            <a:pPr algn="ctr"/>
            <a:r>
              <a:rPr lang="en-US" sz="2800" dirty="0"/>
              <a:t>Acceptance</a:t>
            </a:r>
          </a:p>
        </p:txBody>
      </p:sp>
      <p:sp>
        <p:nvSpPr>
          <p:cNvPr id="10" name="Rectangle 9">
            <a:extLst>
              <a:ext uri="{FF2B5EF4-FFF2-40B4-BE49-F238E27FC236}">
                <a16:creationId xmlns:a16="http://schemas.microsoft.com/office/drawing/2014/main" id="{F0973CBD-CCB3-1E40-83F5-4B799D102664}"/>
              </a:ext>
            </a:extLst>
          </p:cNvPr>
          <p:cNvSpPr/>
          <p:nvPr/>
        </p:nvSpPr>
        <p:spPr>
          <a:xfrm>
            <a:off x="1763150" y="3906051"/>
            <a:ext cx="8665699" cy="11730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5A9D155-A033-BC46-87AA-B054B2ED1693}"/>
              </a:ext>
            </a:extLst>
          </p:cNvPr>
          <p:cNvSpPr txBox="1"/>
          <p:nvPr/>
        </p:nvSpPr>
        <p:spPr>
          <a:xfrm>
            <a:off x="5443610" y="4741663"/>
            <a:ext cx="1304776" cy="400110"/>
          </a:xfrm>
          <a:prstGeom prst="rect">
            <a:avLst/>
          </a:prstGeom>
          <a:noFill/>
        </p:spPr>
        <p:txBody>
          <a:bodyPr wrap="square" rtlCol="0">
            <a:spAutoFit/>
          </a:bodyPr>
          <a:lstStyle/>
          <a:p>
            <a:pPr algn="ctr"/>
            <a:r>
              <a:rPr lang="en-US" sz="2000" dirty="0">
                <a:solidFill>
                  <a:schemeClr val="bg1"/>
                </a:solidFill>
              </a:rPr>
              <a:t>Dialectics</a:t>
            </a:r>
          </a:p>
        </p:txBody>
      </p:sp>
      <p:sp>
        <p:nvSpPr>
          <p:cNvPr id="3" name="TextBox 2">
            <a:extLst>
              <a:ext uri="{FF2B5EF4-FFF2-40B4-BE49-F238E27FC236}">
                <a16:creationId xmlns:a16="http://schemas.microsoft.com/office/drawing/2014/main" id="{CDFCB2E6-C109-7D4C-ACC0-60DF6724FFF1}"/>
              </a:ext>
            </a:extLst>
          </p:cNvPr>
          <p:cNvSpPr txBox="1"/>
          <p:nvPr/>
        </p:nvSpPr>
        <p:spPr>
          <a:xfrm>
            <a:off x="2046848" y="1576716"/>
            <a:ext cx="2630658" cy="461665"/>
          </a:xfrm>
          <a:prstGeom prst="rect">
            <a:avLst/>
          </a:prstGeom>
          <a:noFill/>
        </p:spPr>
        <p:txBody>
          <a:bodyPr wrap="square" rtlCol="0">
            <a:spAutoFit/>
          </a:bodyPr>
          <a:lstStyle/>
          <a:p>
            <a:pPr algn="r"/>
            <a:r>
              <a:rPr lang="en-US" sz="2400" dirty="0"/>
              <a:t>Emotion Regulation</a:t>
            </a:r>
          </a:p>
        </p:txBody>
      </p:sp>
      <p:sp>
        <p:nvSpPr>
          <p:cNvPr id="13" name="TextBox 12">
            <a:extLst>
              <a:ext uri="{FF2B5EF4-FFF2-40B4-BE49-F238E27FC236}">
                <a16:creationId xmlns:a16="http://schemas.microsoft.com/office/drawing/2014/main" id="{EA3D8EA7-C992-9F4A-B6E8-4D9D12C747A4}"/>
              </a:ext>
            </a:extLst>
          </p:cNvPr>
          <p:cNvSpPr txBox="1"/>
          <p:nvPr/>
        </p:nvSpPr>
        <p:spPr>
          <a:xfrm>
            <a:off x="1757278" y="5258498"/>
            <a:ext cx="2630658" cy="830997"/>
          </a:xfrm>
          <a:prstGeom prst="rect">
            <a:avLst/>
          </a:prstGeom>
          <a:noFill/>
        </p:spPr>
        <p:txBody>
          <a:bodyPr wrap="square" rtlCol="0">
            <a:spAutoFit/>
          </a:bodyPr>
          <a:lstStyle/>
          <a:p>
            <a:pPr algn="r"/>
            <a:r>
              <a:rPr lang="en-US" sz="2400" dirty="0"/>
              <a:t>Interpersonal Effectiveness</a:t>
            </a:r>
          </a:p>
        </p:txBody>
      </p:sp>
      <p:sp>
        <p:nvSpPr>
          <p:cNvPr id="14" name="TextBox 13">
            <a:extLst>
              <a:ext uri="{FF2B5EF4-FFF2-40B4-BE49-F238E27FC236}">
                <a16:creationId xmlns:a16="http://schemas.microsoft.com/office/drawing/2014/main" id="{B48E1C9D-414F-AC47-9DF6-527ADA8A596E}"/>
              </a:ext>
            </a:extLst>
          </p:cNvPr>
          <p:cNvSpPr txBox="1"/>
          <p:nvPr/>
        </p:nvSpPr>
        <p:spPr>
          <a:xfrm>
            <a:off x="6555538" y="1615854"/>
            <a:ext cx="2630658" cy="461665"/>
          </a:xfrm>
          <a:prstGeom prst="rect">
            <a:avLst/>
          </a:prstGeom>
          <a:noFill/>
        </p:spPr>
        <p:txBody>
          <a:bodyPr wrap="square" rtlCol="0">
            <a:spAutoFit/>
          </a:bodyPr>
          <a:lstStyle/>
          <a:p>
            <a:pPr algn="r"/>
            <a:r>
              <a:rPr lang="en-US" sz="2400" dirty="0"/>
              <a:t>Mindfulness</a:t>
            </a:r>
          </a:p>
        </p:txBody>
      </p:sp>
      <p:sp>
        <p:nvSpPr>
          <p:cNvPr id="15" name="TextBox 14">
            <a:extLst>
              <a:ext uri="{FF2B5EF4-FFF2-40B4-BE49-F238E27FC236}">
                <a16:creationId xmlns:a16="http://schemas.microsoft.com/office/drawing/2014/main" id="{356E9D5B-C7B0-144A-A3DA-1F0C119E562F}"/>
              </a:ext>
            </a:extLst>
          </p:cNvPr>
          <p:cNvSpPr txBox="1"/>
          <p:nvPr/>
        </p:nvSpPr>
        <p:spPr>
          <a:xfrm>
            <a:off x="6555538" y="5258498"/>
            <a:ext cx="2630658" cy="830997"/>
          </a:xfrm>
          <a:prstGeom prst="rect">
            <a:avLst/>
          </a:prstGeom>
          <a:noFill/>
        </p:spPr>
        <p:txBody>
          <a:bodyPr wrap="square" rtlCol="0">
            <a:spAutoFit/>
          </a:bodyPr>
          <a:lstStyle/>
          <a:p>
            <a:pPr algn="r"/>
            <a:r>
              <a:rPr lang="en-US" sz="2400" dirty="0"/>
              <a:t>Distress </a:t>
            </a:r>
          </a:p>
          <a:p>
            <a:pPr algn="r"/>
            <a:r>
              <a:rPr lang="en-US" sz="2400" dirty="0"/>
              <a:t>Tolerance</a:t>
            </a:r>
          </a:p>
        </p:txBody>
      </p:sp>
      <p:sp>
        <p:nvSpPr>
          <p:cNvPr id="4" name="Oval 3">
            <a:extLst>
              <a:ext uri="{FF2B5EF4-FFF2-40B4-BE49-F238E27FC236}">
                <a16:creationId xmlns:a16="http://schemas.microsoft.com/office/drawing/2014/main" id="{72BB6D63-B800-D34E-98EC-42149EB63B0B}"/>
              </a:ext>
            </a:extLst>
          </p:cNvPr>
          <p:cNvSpPr/>
          <p:nvPr/>
        </p:nvSpPr>
        <p:spPr>
          <a:xfrm>
            <a:off x="3219156" y="1079936"/>
            <a:ext cx="5753685" cy="5652229"/>
          </a:xfrm>
          <a:prstGeom prst="ellipse">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DD28368-FA0C-954E-B7C6-6DE5B1DE434D}"/>
              </a:ext>
            </a:extLst>
          </p:cNvPr>
          <p:cNvSpPr txBox="1"/>
          <p:nvPr/>
        </p:nvSpPr>
        <p:spPr>
          <a:xfrm>
            <a:off x="5153273" y="4457079"/>
            <a:ext cx="1885453" cy="646331"/>
          </a:xfrm>
          <a:prstGeom prst="rect">
            <a:avLst/>
          </a:prstGeom>
          <a:solidFill>
            <a:schemeClr val="accent2"/>
          </a:solidFill>
        </p:spPr>
        <p:txBody>
          <a:bodyPr wrap="none" rtlCol="0">
            <a:spAutoFit/>
          </a:bodyPr>
          <a:lstStyle/>
          <a:p>
            <a:r>
              <a:rPr lang="en-US" sz="3600" dirty="0"/>
              <a:t>Dialectic </a:t>
            </a:r>
          </a:p>
        </p:txBody>
      </p:sp>
    </p:spTree>
    <p:extLst>
      <p:ext uri="{BB962C8B-B14F-4D97-AF65-F5344CB8AC3E}">
        <p14:creationId xmlns:p14="http://schemas.microsoft.com/office/powerpoint/2010/main" val="3492220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1000"/>
                                        <p:tgtEl>
                                          <p:spTgt spid="1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dissolve">
                                      <p:cBhvr>
                                        <p:cTn id="10" dur="1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1000"/>
                                        <p:tgtEl>
                                          <p:spTgt spid="3"/>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dissolve">
                                      <p:cBhvr>
                                        <p:cTn id="18" dur="10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dissolve">
                                      <p:cBhvr>
                                        <p:cTn id="2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4" grpId="0"/>
      <p:bldP spid="15" grpId="0"/>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27502</TotalTime>
  <Words>2477</Words>
  <Application>Microsoft Macintosh PowerPoint</Application>
  <PresentationFormat>Widescreen</PresentationFormat>
  <Paragraphs>383</Paragraphs>
  <Slides>50</Slides>
  <Notes>22</Notes>
  <HiddenSlides>0</HiddenSlides>
  <MMClips>6</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50</vt:i4>
      </vt:variant>
    </vt:vector>
  </HeadingPairs>
  <TitlesOfParts>
    <vt:vector size="58" baseType="lpstr">
      <vt:lpstr>Arial</vt:lpstr>
      <vt:lpstr>Calibri</vt:lpstr>
      <vt:lpstr>Calibri Light</vt:lpstr>
      <vt:lpstr>Goudy Oldstyle Std Regular</vt:lpstr>
      <vt:lpstr>Nunito</vt:lpstr>
      <vt:lpstr>Roboto Condensed</vt:lpstr>
      <vt:lpstr>Titillium Web</vt:lpstr>
      <vt:lpstr>Office Theme</vt:lpstr>
      <vt:lpstr>PowerPoint Presentation</vt:lpstr>
      <vt:lpstr>Theoretical Foundations</vt:lpstr>
      <vt:lpstr>A bit of History</vt:lpstr>
      <vt:lpstr>Biosocial Theory</vt:lpstr>
      <vt:lpstr>Disorder of Dysregulation</vt:lpstr>
      <vt:lpstr>Teach skillful behavior to replace problem behavior</vt:lpstr>
      <vt:lpstr>Subjective Units of Distress (SUDs)</vt:lpstr>
      <vt:lpstr>Apply a Dialectical Approach</vt:lpstr>
      <vt:lpstr>Balance the Skills</vt:lpstr>
      <vt:lpstr>DBT in the Living Room</vt:lpstr>
      <vt:lpstr>Core Mindfulness Skills</vt:lpstr>
      <vt:lpstr>PowerPoint Presentation</vt:lpstr>
      <vt:lpstr>PowerPoint Presentation</vt:lpstr>
      <vt:lpstr>Mindfulness Definitions</vt:lpstr>
      <vt:lpstr> STATES OF MIND in DBT Framework </vt:lpstr>
      <vt:lpstr>”What” Skills</vt:lpstr>
      <vt:lpstr>”What” Skills</vt:lpstr>
      <vt:lpstr>”What” Skills</vt:lpstr>
      <vt:lpstr>“How” skills </vt:lpstr>
      <vt:lpstr>Mindfulness “How” Skills </vt:lpstr>
      <vt:lpstr>Mindfulness “How” Skills </vt:lpstr>
      <vt:lpstr>Mindfulness “How” Skills </vt:lpstr>
      <vt:lpstr>Distress Tolerance</vt:lpstr>
      <vt:lpstr>Distress tolerance: Goals of distress tolerance </vt:lpstr>
      <vt:lpstr>Types of Distress Tolerance skills </vt:lpstr>
      <vt:lpstr>PowerPoint Presentation</vt:lpstr>
      <vt:lpstr>When to use Crisis Survival Skills</vt:lpstr>
      <vt:lpstr>Overview</vt:lpstr>
      <vt:lpstr>Pros and Cons</vt:lpstr>
      <vt:lpstr>STOP Skills</vt:lpstr>
      <vt:lpstr>TIPP Skills</vt:lpstr>
      <vt:lpstr>TIPP Skills</vt:lpstr>
      <vt:lpstr>PowerPoint Presentation</vt:lpstr>
      <vt:lpstr>Practicing Temperature Management Skill</vt:lpstr>
      <vt:lpstr>PowerPoint Presentation</vt:lpstr>
      <vt:lpstr>PowerPoint Presentation</vt:lpstr>
      <vt:lpstr>PowerPoint Presentation</vt:lpstr>
      <vt:lpstr>Distress Tolerance Skills for lower SUDs without SI</vt:lpstr>
      <vt:lpstr>Distracting Wise Mind ACCEPTS</vt:lpstr>
      <vt:lpstr>Self-Soothing 5 senses</vt:lpstr>
      <vt:lpstr>Improving the moment</vt:lpstr>
      <vt:lpstr>Reality Acceptance Skills</vt:lpstr>
      <vt:lpstr>Radical Acceptance</vt:lpstr>
      <vt:lpstr>Reality acceptance skills</vt:lpstr>
      <vt:lpstr>Overview of SIX BASIC Reality Acceptance skills</vt:lpstr>
      <vt:lpstr>Guidelines for Accepting Reality</vt:lpstr>
      <vt:lpstr>Willingness: Half-Smile &amp; Willing Hands </vt:lpstr>
      <vt:lpstr>Mindfulness of Current Thoughts</vt:lpstr>
      <vt:lpstr>Mindfulness of Current Emotions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Pisinee Dangwung</dc:creator>
  <cp:lastModifiedBy>dave</cp:lastModifiedBy>
  <cp:revision>23</cp:revision>
  <dcterms:created xsi:type="dcterms:W3CDTF">2022-11-12T00:27:59Z</dcterms:created>
  <dcterms:modified xsi:type="dcterms:W3CDTF">2023-07-23T02:10:54Z</dcterms:modified>
</cp:coreProperties>
</file>